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3" r:id="rId5"/>
    <p:sldId id="262" r:id="rId6"/>
    <p:sldId id="267" r:id="rId7"/>
    <p:sldId id="266" r:id="rId8"/>
    <p:sldId id="268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F4341C-BC47-47AF-BEF5-7409A859E275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09FAE-08C4-4390-A2D3-A7DED98F70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earningapps.org/watch?v=ph6qysivn2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hyperlink" Target="https://learningapps.org/watch?v=ph6qysivn2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57290" y="142852"/>
            <a:ext cx="6500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«Детский сад № 20» (МДОУ «Детский сад № 20»)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г. Ярославль</a:t>
            </a:r>
            <a:endParaRPr lang="ru-RU" sz="1600" dirty="0"/>
          </a:p>
        </p:txBody>
      </p:sp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786710" y="214290"/>
            <a:ext cx="953767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785918" y="2214554"/>
            <a:ext cx="5973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Использование ИКТ при организации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образовательного процесса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  детьми дошкольного возраста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1614548499_81-p-kompyuter-na-belom-fone-9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000504"/>
            <a:ext cx="3214710" cy="2411033"/>
          </a:xfrm>
          <a:prstGeom prst="rect">
            <a:avLst/>
          </a:prstGeom>
        </p:spPr>
      </p:pic>
      <p:pic>
        <p:nvPicPr>
          <p:cNvPr id="16" name="Рисунок 15" descr="0LLIy1HcEO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28934"/>
            <a:ext cx="1560735" cy="1214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12" y="5214950"/>
            <a:ext cx="264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Автор: Смирнова В. 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Лапина С. 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286776" y="0"/>
            <a:ext cx="735409" cy="721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76dc91339c929e9e3ebeb728b9eacb0-800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714356"/>
            <a:ext cx="8191525" cy="6143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214290"/>
            <a:ext cx="673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Информационно – коммуникационные технологии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786710" y="214290"/>
            <a:ext cx="953767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7369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</a:rPr>
              <a:t>редства ИКТ используемые в дошкольных учреждениях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081d20b0d5d7a7376132bfaee5954bd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928670"/>
            <a:ext cx="1948102" cy="1441595"/>
          </a:xfrm>
          <a:prstGeom prst="rect">
            <a:avLst/>
          </a:prstGeom>
        </p:spPr>
      </p:pic>
      <p:pic>
        <p:nvPicPr>
          <p:cNvPr id="10" name="Рисунок 9" descr="1548920046-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3000372" cy="3000372"/>
          </a:xfrm>
          <a:prstGeom prst="rect">
            <a:avLst/>
          </a:prstGeom>
        </p:spPr>
      </p:pic>
      <p:pic>
        <p:nvPicPr>
          <p:cNvPr id="11" name="Рисунок 10" descr="1614578929_2-p-noutbuk-na-belom-fone-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714884"/>
            <a:ext cx="2643174" cy="1761315"/>
          </a:xfrm>
          <a:prstGeom prst="rect">
            <a:avLst/>
          </a:prstGeom>
        </p:spPr>
      </p:pic>
      <p:pic>
        <p:nvPicPr>
          <p:cNvPr id="13" name="Рисунок 12" descr="14977927562572_1920x120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2415" r="23707"/>
          <a:stretch>
            <a:fillRect/>
          </a:stretch>
        </p:blipFill>
        <p:spPr>
          <a:xfrm>
            <a:off x="6429388" y="857232"/>
            <a:ext cx="1785918" cy="2071702"/>
          </a:xfrm>
          <a:prstGeom prst="rect">
            <a:avLst/>
          </a:prstGeom>
        </p:spPr>
      </p:pic>
      <p:pic>
        <p:nvPicPr>
          <p:cNvPr id="15" name="Рисунок 14" descr="Gallery_PJT_th682st_05imag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3071810"/>
            <a:ext cx="2714644" cy="1740230"/>
          </a:xfrm>
          <a:prstGeom prst="rect">
            <a:avLst/>
          </a:prstGeom>
        </p:spPr>
      </p:pic>
      <p:pic>
        <p:nvPicPr>
          <p:cNvPr id="17" name="Рисунок 16" descr="shop_items_catalog_image2460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785794"/>
            <a:ext cx="3929058" cy="2561746"/>
          </a:xfrm>
          <a:prstGeom prst="rect">
            <a:avLst/>
          </a:prstGeom>
        </p:spPr>
      </p:pic>
      <p:pic>
        <p:nvPicPr>
          <p:cNvPr id="19" name="Рисунок 18" descr="panasonic_nvgs6_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2857496"/>
            <a:ext cx="1924028" cy="192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215338" y="142852"/>
            <a:ext cx="727859" cy="71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357166"/>
            <a:ext cx="61287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Продолжительность использования </a:t>
            </a:r>
            <a:r>
              <a:rPr lang="ru-RU" sz="2000" b="1" dirty="0" smtClean="0">
                <a:solidFill>
                  <a:srgbClr val="C00000"/>
                </a:solidFill>
              </a:rPr>
              <a:t>ЭСО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(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1.2.3685 – 21гигиенические нормативы и требования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обеспечению безопасности</a:t>
            </a:r>
            <a:r>
              <a:rPr lang="ru-RU" sz="1600" i="1" dirty="0" smtClean="0">
                <a:solidFill>
                  <a:srgbClr val="C00000"/>
                </a:solidFill>
              </a:rPr>
              <a:t>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428736"/>
          <a:ext cx="7072360" cy="5131926"/>
        </p:xfrm>
        <a:graphic>
          <a:graphicData uri="http://schemas.openxmlformats.org/drawingml/2006/table">
            <a:tbl>
              <a:tblPr/>
              <a:tblGrid>
                <a:gridCol w="1357320"/>
                <a:gridCol w="1428760"/>
                <a:gridCol w="1428760"/>
                <a:gridCol w="1428760"/>
                <a:gridCol w="1428760"/>
              </a:tblGrid>
              <a:tr h="1383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Электронные средства обучения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уроке, мин, не более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суммарно в день в школе, мин, не более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суммарно в день дома (включая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досуговую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деятельность), мин, не более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Интерактивная доска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5 - 7 лет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1 - 3 классы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Интерактивная панель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5 - 7 лет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1 - 3 классы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Персональный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компьютер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6 - 7 лет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1 - 2 классы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Ноутбук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6 - 7 лет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1 - 2 классы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Планшет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6 - 7 лет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1 - 2 классы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20" marR="31220" marT="46830" marB="4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786710" y="214290"/>
            <a:ext cx="953767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4001c02ed87873b955849d9eb9469c5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4036215" cy="2690810"/>
          </a:xfrm>
          <a:prstGeom prst="rect">
            <a:avLst/>
          </a:prstGeom>
        </p:spPr>
      </p:pic>
      <p:pic>
        <p:nvPicPr>
          <p:cNvPr id="8" name="Рисунок 7" descr="2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071546"/>
            <a:ext cx="4429156" cy="3321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7620" y="142852"/>
            <a:ext cx="2654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Программы:  </a:t>
            </a:r>
            <a:r>
              <a:rPr lang="ru-RU" sz="2800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132" y="2714620"/>
            <a:ext cx="276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MicrosoftPowerPoint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642918"/>
            <a:ext cx="2334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LearningApps.or</a:t>
            </a:r>
            <a:r>
              <a:rPr lang="ru-RU" b="1" dirty="0" err="1" smtClean="0">
                <a:solidFill>
                  <a:srgbClr val="002060"/>
                </a:solidFill>
              </a:rPr>
              <a:t>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857232"/>
            <a:ext cx="66752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Bookman Old Style" pitchFamily="18" charset="0"/>
              </a:rPr>
              <a:t>ИГРА ДЛЯ ДЕТЕЙ ДОШКОЛЬНОГО ВОЗРАСТА </a:t>
            </a: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Bookman Old Style" pitchFamily="18" charset="0"/>
              </a:rPr>
              <a:t>«НАЙДИ ЗВУК В СЛОВЕ</a:t>
            </a:r>
            <a:r>
              <a:rPr lang="ru-RU" u="sng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78619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Примечания: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для активации 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>QR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-кода вам понадобится смартфон с активным Интернет-соединением, а также попасть в игровую зону можно по ссылке в нижней части слайда.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ЖЕЛАЕМ УДАЧИ!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143116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Цель игры: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Совершенствование навыков звукового анализа.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000372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Задачи: </a:t>
            </a:r>
            <a:r>
              <a:rPr lang="ru-RU" sz="2000" dirty="0" smtClean="0">
                <a:solidFill>
                  <a:srgbClr val="002060"/>
                </a:solidFill>
              </a:rPr>
              <a:t>Развитие фонематического слуха, внимания, памяти.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learningap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29222" cy="1165977"/>
          </a:xfrm>
          <a:prstGeom prst="rect">
            <a:avLst/>
          </a:prstGeom>
        </p:spPr>
      </p:pic>
      <p:pic>
        <p:nvPicPr>
          <p:cNvPr id="11" name="Рисунок 10" descr="learningap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778" y="5692023"/>
            <a:ext cx="4929222" cy="11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8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786710" y="214290"/>
            <a:ext cx="953767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5635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LearningApps.org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Игра  «Найди звук в слове»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571744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074" name="AutoShape 2" descr="https://learningapps.org/qrcode.php?id=ph6qysivn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learningapps.org/qrcode.php?id=ph6qysivn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qrco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785926"/>
            <a:ext cx="3695313" cy="3695313"/>
          </a:xfrm>
          <a:prstGeom prst="rect">
            <a:avLst/>
          </a:prstGeom>
        </p:spPr>
      </p:pic>
      <p:pic>
        <p:nvPicPr>
          <p:cNvPr id="10" name="Рисунок 9" descr="learningapp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5692023"/>
            <a:ext cx="4929222" cy="1165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929454" y="142852"/>
            <a:ext cx="953767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Сервис </a:t>
            </a:r>
            <a:r>
              <a:rPr lang="ru-RU" sz="2400" b="1" dirty="0" err="1" smtClean="0">
                <a:solidFill>
                  <a:srgbClr val="002060"/>
                </a:solidFill>
              </a:rPr>
              <a:t>LearningApps.org</a:t>
            </a:r>
            <a:r>
              <a:rPr lang="ru-RU" sz="2400" b="1" dirty="0" smtClean="0">
                <a:solidFill>
                  <a:srgbClr val="002060"/>
                </a:solidFill>
              </a:rPr>
              <a:t>  - </a:t>
            </a:r>
            <a:r>
              <a:rPr lang="ru-RU" sz="2400" b="1" dirty="0" smtClean="0">
                <a:solidFill>
                  <a:srgbClr val="C00000"/>
                </a:solidFill>
              </a:rPr>
              <a:t>плюсы</a:t>
            </a:r>
            <a:r>
              <a:rPr lang="ru-RU" sz="2400" b="1" dirty="0" smtClean="0">
                <a:solidFill>
                  <a:srgbClr val="002060"/>
                </a:solidFill>
              </a:rPr>
              <a:t> и минусы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571744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074" name="AutoShape 2" descr="https://learningapps.org/qrcode.php?id=ph6qysivn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learningapps.org/qrcode.php?id=ph6qysivn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5786" y="1142984"/>
            <a:ext cx="7715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Плюсы: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бесплатный сервис;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большой выбор заданий;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возможность использовать упражнения других пользователей в качестве шаблонов;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лёгкое создание упражнений.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многие шаблоны поддерживают работу с картинками, звуком и видео;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получение текстовых ссылок на задания и в виде </a:t>
            </a:r>
            <a:r>
              <a:rPr lang="en-US" sz="2000" dirty="0" smtClean="0">
                <a:solidFill>
                  <a:srgbClr val="002060"/>
                </a:solidFill>
              </a:rPr>
              <a:t>QR</a:t>
            </a:r>
            <a:r>
              <a:rPr lang="ru-RU" sz="2000" dirty="0" smtClean="0">
                <a:solidFill>
                  <a:srgbClr val="002060"/>
                </a:solidFill>
              </a:rPr>
              <a:t> кода, кода для вставки на </a:t>
            </a:r>
            <a:r>
              <a:rPr lang="ru-RU" sz="2000" dirty="0" err="1" smtClean="0">
                <a:solidFill>
                  <a:srgbClr val="002060"/>
                </a:solidFill>
              </a:rPr>
              <a:t>веб</a:t>
            </a:r>
            <a:r>
              <a:rPr lang="ru-RU" sz="2000" dirty="0" smtClean="0">
                <a:solidFill>
                  <a:srgbClr val="002060"/>
                </a:solidFill>
              </a:rPr>
              <a:t> - страницу ( без регистрации) и т. д.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Минусы: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сохранение игры на ПК для использования задания не возможно.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переход по ссылке или   </a:t>
            </a:r>
            <a:r>
              <a:rPr lang="en-US" sz="2000" dirty="0" smtClean="0">
                <a:solidFill>
                  <a:srgbClr val="002060"/>
                </a:solidFill>
              </a:rPr>
              <a:t>QR </a:t>
            </a:r>
            <a:r>
              <a:rPr lang="ru-RU" sz="2000" dirty="0" smtClean="0">
                <a:solidFill>
                  <a:srgbClr val="002060"/>
                </a:solidFill>
              </a:rPr>
              <a:t>коду возможно только при активном интернет соединении.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94037">
            <a:off x="441260" y="5951020"/>
            <a:ext cx="1045751" cy="78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2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429264"/>
            <a:ext cx="1666887" cy="125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learningap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5692023"/>
            <a:ext cx="4929222" cy="1165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3" descr="logotip_jpeg_w800_h60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786710" y="214290"/>
            <a:ext cx="953767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644221428_5-abrakadabra-fun-p-fon-spasibo-za-vnimanie-dlya-prezentatsii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594</TotalTime>
  <Words>350</Words>
  <Application>Microsoft Office PowerPoint</Application>
  <PresentationFormat>Экран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79</cp:revision>
  <dcterms:created xsi:type="dcterms:W3CDTF">2024-03-20T04:27:38Z</dcterms:created>
  <dcterms:modified xsi:type="dcterms:W3CDTF">2024-04-01T04:44:42Z</dcterms:modified>
</cp:coreProperties>
</file>