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972145-B410-4C6A-9ACF-6637FA960E8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D4F897-B2F9-42A3-AF49-6DD9E74E5C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581128"/>
            <a:ext cx="4521394" cy="882119"/>
          </a:xfrm>
        </p:spPr>
        <p:txBody>
          <a:bodyPr/>
          <a:lstStyle/>
          <a:p>
            <a:r>
              <a:rPr lang="ru-RU" dirty="0" smtClean="0"/>
              <a:t>Выполнила: Тюпцова Анастасия Анатольевна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560840" cy="2376264"/>
          </a:xfrm>
        </p:spPr>
        <p:txBody>
          <a:bodyPr/>
          <a:lstStyle/>
          <a:p>
            <a:pPr marL="1828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000" dirty="0">
                <a:effectLst/>
                <a:latin typeface="Times New Roman"/>
                <a:ea typeface="Calibri"/>
                <a:cs typeface="Times New Roman"/>
              </a:rPr>
              <a:t>ТРИЗ-технология в детском саду</a:t>
            </a:r>
            <a:r>
              <a:rPr lang="ru-RU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effectLst/>
                <a:latin typeface="Calibri"/>
                <a:ea typeface="Calibri"/>
                <a:cs typeface="Times New Roman"/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44018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40768"/>
            <a:ext cx="7776864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Морфологический анализ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Суть заключается в комбинировании разных вариантов характеристик определённого объекта. Цель – выявить все возможные факты решения данной проблемы, которые при простом переборе могли быть упущены.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4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1884" y="1052736"/>
            <a:ext cx="7560840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Метод «Мозгового штурма»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Это наиболее известный метод, позволяющий снять психологическую инерцию и получить максимальное количество новых идей в минимальное время.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Перед началом мозгового штурма четко ставится задача - вопрос. С детьми мозговой штурм может возникнуть незапланированно при решении какой-либо задачи (бытовой или сказочной, во время игры - занятия, при обсуждении поступка, случая из жизни или события из художественного произведения.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3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920880" cy="3689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Системный оператор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В жизни дошкольники ежедневно встречаются с массой проблем, вырабатывают свои критерии их оценки и находят решения. Всестороннему знакомству детей с предметом или явлением помогает, как правило, метод системного анализа. Он позволяет заглянуть в историю создания. 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4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8064896" cy="583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Метод противоречий: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1. Игра «Хорошо-плохо»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Заставляет дошкольника постоянно находить в одном и том же предмете, действии плохие и хорошие стороны. Такая игра постепенно подводит детей к пониманию противоречий в окружающем мире.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2. Прием «Противоположные значения».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Этот прием позволяет подвести детей к пониманию противоречий между предметами и явлениями окружающей действительности. Он очень хорошо усваивается дошкольниками.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49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7128792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Игры на мышление по аналогии.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Чтобы научиться сравнивать между собой различные вещи и распределять их по группам, нужно сначала выявить те признаки, которые для них характерны. Данная методика этим и занимается.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54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848872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Эти и другие методики реализуются посредством увлекательных дидактических игр, захватывающих внимание ребенка, привлекающих его интерес и желание сотрудничать с другими ребятами в группе и с преподавателем.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23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813690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ТРИЗ 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(Теория решения изобретательских задач) для детей дошкольного возраста – это система игр, занятий и заданий, способная увеличить эффективность программы, разнообразить виды детской деятельности, развить у детей творческое мышление, технология позволяет осуществить естественным образом личностно-ориентированный подход, что особенно актуально в контексте ФГОС ДО.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46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874546" cy="590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5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96944" cy="468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ТРИЗ это уникальный инструмент для: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 поиска нетривиальных идей,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 выявления и решения многих творческих проблем,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развития творческого мышления, формирования творческой личности.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ТРИЗ, с одной стороны, — занимательная игра, с другой — развитие умственной активности ребенка через творчество.</a:t>
            </a:r>
            <a:endParaRPr lang="ru-RU" sz="2400" i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99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640" y="1052736"/>
            <a:ext cx="8424936" cy="4131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В рамках ДОУ у ТРИЗ определяются следующие функции: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Обучение детей грамотным принципам решения различных творческих задач.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Обучение самостоятельной работе.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Формирование творческих личностей, умеющих находить нестандартные ответы на любые вопросы.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Обучение эффективной работе в группах.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Обучение прогнозированию тех или иных ситуаций и пр.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46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95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В итоге, у малышей:</a:t>
            </a:r>
            <a:endParaRPr lang="ru-RU" sz="24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Формируется своя точка зрения на различные вещи.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Появляется свое мнение и смелость для ее выражения, защиты.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Развивается находчивость. Они не тушуются в сложных ситуациях, а пытаются найти из них наиболее грамотные выходы.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Появляется умение работать в команде, где на каждого возлагается определенная роль и круг обязанностей.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Развивается творческое и образное, причинно-следственное, эвристическое мышление, фантазия.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Появляется смелость общения.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26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568952" cy="532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effectLst/>
                <a:latin typeface="Times New Roman"/>
                <a:ea typeface="Calibri"/>
                <a:cs typeface="Times New Roman"/>
              </a:rPr>
              <a:t>Основные этапы методики ТРИЗ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Поиск сути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2. «Тайна двойного» - выявление противоречий: хорошо-плохо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3. Разрешение противоречий (при помощи игр и сказок).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58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3092" y="908720"/>
            <a:ext cx="7272808" cy="5086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• Метод фокальных объектов;</a:t>
            </a:r>
            <a:endParaRPr lang="ru-RU" sz="3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• Морфологический анализ;</a:t>
            </a:r>
            <a:endParaRPr lang="ru-RU" sz="3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• Мозговой штурм;</a:t>
            </a:r>
            <a:endParaRPr lang="ru-RU" sz="3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• Системный оператор;</a:t>
            </a:r>
            <a:endParaRPr lang="ru-RU" sz="3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• Метод противоречий;</a:t>
            </a:r>
            <a:endParaRPr lang="ru-RU" sz="3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• Игры на мышление по аналогии.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32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418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МЕТОД ФОКАЛЬНЫХ ОБЪЕКТОВ (МФО)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Данный метод помогает снять психологическую инерцию. Суть метода заключается в следующем. Перед нами объект, который надо усовершенствовать. Для усовершенствования на данный объект переносятся свойства другого объекта, никак с ним не связанного. Неожиданные сочетания дают интересные результаты.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02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571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ТРИЗ-технология в детском саду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sokrovishe_27@mail.ru</dc:creator>
  <cp:lastModifiedBy>sokrovishe_27@mail.ru</cp:lastModifiedBy>
  <cp:revision>6</cp:revision>
  <dcterms:created xsi:type="dcterms:W3CDTF">2021-01-10T21:42:40Z</dcterms:created>
  <dcterms:modified xsi:type="dcterms:W3CDTF">2021-01-13T10:24:34Z</dcterms:modified>
</cp:coreProperties>
</file>