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3" r:id="rId2"/>
    <p:sldId id="264" r:id="rId3"/>
    <p:sldId id="265" r:id="rId4"/>
    <p:sldId id="266" r:id="rId5"/>
    <p:sldId id="267" r:id="rId6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552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B4BD8-665F-4F94-81E3-BFCCE4E44C5A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C8919-3A66-44D6-8409-6FB8BC826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970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C8919-3A66-44D6-8409-6FB8BC826BB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389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C8919-3A66-44D6-8409-6FB8BC826BB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389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C8919-3A66-44D6-8409-6FB8BC826BB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389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63" Type="http://schemas.openxmlformats.org/officeDocument/2006/relationships/image" Target="../media/image6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5" Type="http://schemas.openxmlformats.org/officeDocument/2006/relationships/image" Target="../media/image4.png"/><Relationship Id="rId61" Type="http://schemas.openxmlformats.org/officeDocument/2006/relationships/image" Target="../media/image60.png"/><Relationship Id="rId19" Type="http://schemas.openxmlformats.org/officeDocument/2006/relationships/image" Target="../media/image1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56" Type="http://schemas.openxmlformats.org/officeDocument/2006/relationships/image" Target="../media/image55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59" Type="http://schemas.openxmlformats.org/officeDocument/2006/relationships/image" Target="../media/image58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62" Type="http://schemas.openxmlformats.org/officeDocument/2006/relationships/image" Target="../media/image6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57" Type="http://schemas.openxmlformats.org/officeDocument/2006/relationships/image" Target="../media/image56.png"/><Relationship Id="rId10" Type="http://schemas.openxmlformats.org/officeDocument/2006/relationships/image" Target="../media/image9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60" Type="http://schemas.openxmlformats.org/officeDocument/2006/relationships/image" Target="../media/image5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183" y="3556"/>
            <a:ext cx="1093470" cy="819785"/>
          </a:xfrm>
          <a:custGeom>
            <a:avLst/>
            <a:gdLst/>
            <a:ahLst/>
            <a:cxnLst/>
            <a:rect l="l" t="t" r="r" b="b"/>
            <a:pathLst>
              <a:path w="1093470" h="819785">
                <a:moveTo>
                  <a:pt x="1093096" y="0"/>
                </a:moveTo>
                <a:lnTo>
                  <a:pt x="506" y="0"/>
                </a:lnTo>
                <a:lnTo>
                  <a:pt x="0" y="819404"/>
                </a:lnTo>
                <a:lnTo>
                  <a:pt x="506" y="819404"/>
                </a:lnTo>
                <a:lnTo>
                  <a:pt x="90116" y="816687"/>
                </a:lnTo>
                <a:lnTo>
                  <a:pt x="177730" y="808678"/>
                </a:lnTo>
                <a:lnTo>
                  <a:pt x="263069" y="795587"/>
                </a:lnTo>
                <a:lnTo>
                  <a:pt x="345850" y="777626"/>
                </a:lnTo>
                <a:lnTo>
                  <a:pt x="425793" y="755005"/>
                </a:lnTo>
                <a:lnTo>
                  <a:pt x="502616" y="727935"/>
                </a:lnTo>
                <a:lnTo>
                  <a:pt x="576037" y="696628"/>
                </a:lnTo>
                <a:lnTo>
                  <a:pt x="645777" y="661294"/>
                </a:lnTo>
                <a:lnTo>
                  <a:pt x="711553" y="622144"/>
                </a:lnTo>
                <a:lnTo>
                  <a:pt x="773085" y="579389"/>
                </a:lnTo>
                <a:lnTo>
                  <a:pt x="830091" y="533241"/>
                </a:lnTo>
                <a:lnTo>
                  <a:pt x="882291" y="483910"/>
                </a:lnTo>
                <a:lnTo>
                  <a:pt x="929402" y="431607"/>
                </a:lnTo>
                <a:lnTo>
                  <a:pt x="971144" y="376544"/>
                </a:lnTo>
                <a:lnTo>
                  <a:pt x="1007236" y="318930"/>
                </a:lnTo>
                <a:lnTo>
                  <a:pt x="1037396" y="258978"/>
                </a:lnTo>
                <a:lnTo>
                  <a:pt x="1061343" y="196898"/>
                </a:lnTo>
                <a:lnTo>
                  <a:pt x="1078796" y="132901"/>
                </a:lnTo>
                <a:lnTo>
                  <a:pt x="1089474" y="67198"/>
                </a:lnTo>
                <a:lnTo>
                  <a:pt x="1093096" y="0"/>
                </a:lnTo>
                <a:close/>
              </a:path>
            </a:pathLst>
          </a:custGeom>
          <a:solidFill>
            <a:srgbClr val="FDF9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183" y="3556"/>
            <a:ext cx="1093470" cy="819785"/>
          </a:xfrm>
          <a:custGeom>
            <a:avLst/>
            <a:gdLst/>
            <a:ahLst/>
            <a:cxnLst/>
            <a:rect l="l" t="t" r="r" b="b"/>
            <a:pathLst>
              <a:path w="1093470" h="819785">
                <a:moveTo>
                  <a:pt x="1093096" y="0"/>
                </a:moveTo>
                <a:lnTo>
                  <a:pt x="1089474" y="67198"/>
                </a:lnTo>
                <a:lnTo>
                  <a:pt x="1078796" y="132901"/>
                </a:lnTo>
                <a:lnTo>
                  <a:pt x="1061343" y="196898"/>
                </a:lnTo>
                <a:lnTo>
                  <a:pt x="1037396" y="258978"/>
                </a:lnTo>
                <a:lnTo>
                  <a:pt x="1007236" y="318930"/>
                </a:lnTo>
                <a:lnTo>
                  <a:pt x="971144" y="376544"/>
                </a:lnTo>
                <a:lnTo>
                  <a:pt x="929402" y="431607"/>
                </a:lnTo>
                <a:lnTo>
                  <a:pt x="882291" y="483910"/>
                </a:lnTo>
                <a:lnTo>
                  <a:pt x="830091" y="533241"/>
                </a:lnTo>
                <a:lnTo>
                  <a:pt x="773085" y="579389"/>
                </a:lnTo>
                <a:lnTo>
                  <a:pt x="711553" y="622144"/>
                </a:lnTo>
                <a:lnTo>
                  <a:pt x="645777" y="661294"/>
                </a:lnTo>
                <a:lnTo>
                  <a:pt x="576037" y="696628"/>
                </a:lnTo>
                <a:lnTo>
                  <a:pt x="502616" y="727935"/>
                </a:lnTo>
                <a:lnTo>
                  <a:pt x="425793" y="755005"/>
                </a:lnTo>
                <a:lnTo>
                  <a:pt x="345850" y="777626"/>
                </a:lnTo>
                <a:lnTo>
                  <a:pt x="263069" y="795587"/>
                </a:lnTo>
                <a:lnTo>
                  <a:pt x="177730" y="808678"/>
                </a:lnTo>
                <a:lnTo>
                  <a:pt x="90116" y="816687"/>
                </a:lnTo>
                <a:lnTo>
                  <a:pt x="506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1093096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84404" y="6095"/>
            <a:ext cx="2351532" cy="1783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25094" y="21081"/>
            <a:ext cx="2270125" cy="1702435"/>
          </a:xfrm>
          <a:custGeom>
            <a:avLst/>
            <a:gdLst/>
            <a:ahLst/>
            <a:cxnLst/>
            <a:rect l="l" t="t" r="r" b="b"/>
            <a:pathLst>
              <a:path w="2270125" h="1702435">
                <a:moveTo>
                  <a:pt x="0" y="851154"/>
                </a:moveTo>
                <a:lnTo>
                  <a:pt x="3761" y="781353"/>
                </a:lnTo>
                <a:lnTo>
                  <a:pt x="14852" y="713105"/>
                </a:lnTo>
                <a:lnTo>
                  <a:pt x="32980" y="646628"/>
                </a:lnTo>
                <a:lnTo>
                  <a:pt x="57852" y="582143"/>
                </a:lnTo>
                <a:lnTo>
                  <a:pt x="89178" y="519868"/>
                </a:lnTo>
                <a:lnTo>
                  <a:pt x="126664" y="460022"/>
                </a:lnTo>
                <a:lnTo>
                  <a:pt x="170019" y="402825"/>
                </a:lnTo>
                <a:lnTo>
                  <a:pt x="218950" y="348496"/>
                </a:lnTo>
                <a:lnTo>
                  <a:pt x="273167" y="297253"/>
                </a:lnTo>
                <a:lnTo>
                  <a:pt x="332376" y="249316"/>
                </a:lnTo>
                <a:lnTo>
                  <a:pt x="396286" y="204905"/>
                </a:lnTo>
                <a:lnTo>
                  <a:pt x="464604" y="164238"/>
                </a:lnTo>
                <a:lnTo>
                  <a:pt x="537039" y="127534"/>
                </a:lnTo>
                <a:lnTo>
                  <a:pt x="613299" y="95014"/>
                </a:lnTo>
                <a:lnTo>
                  <a:pt x="693091" y="66895"/>
                </a:lnTo>
                <a:lnTo>
                  <a:pt x="776124" y="43397"/>
                </a:lnTo>
                <a:lnTo>
                  <a:pt x="862106" y="24739"/>
                </a:lnTo>
                <a:lnTo>
                  <a:pt x="950744" y="11141"/>
                </a:lnTo>
                <a:lnTo>
                  <a:pt x="1041746" y="2821"/>
                </a:lnTo>
                <a:lnTo>
                  <a:pt x="1134821" y="0"/>
                </a:lnTo>
                <a:lnTo>
                  <a:pt x="1227893" y="2821"/>
                </a:lnTo>
                <a:lnTo>
                  <a:pt x="1318893" y="11141"/>
                </a:lnTo>
                <a:lnTo>
                  <a:pt x="1407527" y="24739"/>
                </a:lnTo>
                <a:lnTo>
                  <a:pt x="1493504" y="43397"/>
                </a:lnTo>
                <a:lnTo>
                  <a:pt x="1576533" y="66895"/>
                </a:lnTo>
                <a:lnTo>
                  <a:pt x="1656320" y="95014"/>
                </a:lnTo>
                <a:lnTo>
                  <a:pt x="1732575" y="127534"/>
                </a:lnTo>
                <a:lnTo>
                  <a:pt x="1805005" y="164238"/>
                </a:lnTo>
                <a:lnTo>
                  <a:pt x="1873318" y="204905"/>
                </a:lnTo>
                <a:lnTo>
                  <a:pt x="1937223" y="249316"/>
                </a:lnTo>
                <a:lnTo>
                  <a:pt x="1996427" y="297253"/>
                </a:lnTo>
                <a:lnTo>
                  <a:pt x="2050638" y="348496"/>
                </a:lnTo>
                <a:lnTo>
                  <a:pt x="2099565" y="402825"/>
                </a:lnTo>
                <a:lnTo>
                  <a:pt x="2142916" y="460022"/>
                </a:lnTo>
                <a:lnTo>
                  <a:pt x="2180398" y="519868"/>
                </a:lnTo>
                <a:lnTo>
                  <a:pt x="2211720" y="582143"/>
                </a:lnTo>
                <a:lnTo>
                  <a:pt x="2236589" y="646628"/>
                </a:lnTo>
                <a:lnTo>
                  <a:pt x="2254715" y="713105"/>
                </a:lnTo>
                <a:lnTo>
                  <a:pt x="2265804" y="781353"/>
                </a:lnTo>
                <a:lnTo>
                  <a:pt x="2269566" y="851154"/>
                </a:lnTo>
                <a:lnTo>
                  <a:pt x="2265804" y="920953"/>
                </a:lnTo>
                <a:lnTo>
                  <a:pt x="2254715" y="989199"/>
                </a:lnTo>
                <a:lnTo>
                  <a:pt x="2236589" y="1055671"/>
                </a:lnTo>
                <a:lnTo>
                  <a:pt x="2211720" y="1120151"/>
                </a:lnTo>
                <a:lnTo>
                  <a:pt x="2180398" y="1182419"/>
                </a:lnTo>
                <a:lnTo>
                  <a:pt x="2142916" y="1242257"/>
                </a:lnTo>
                <a:lnTo>
                  <a:pt x="2099565" y="1299446"/>
                </a:lnTo>
                <a:lnTo>
                  <a:pt x="2050638" y="1353767"/>
                </a:lnTo>
                <a:lnTo>
                  <a:pt x="1996427" y="1405000"/>
                </a:lnTo>
                <a:lnTo>
                  <a:pt x="1937223" y="1452927"/>
                </a:lnTo>
                <a:lnTo>
                  <a:pt x="1873318" y="1497329"/>
                </a:lnTo>
                <a:lnTo>
                  <a:pt x="1805005" y="1537987"/>
                </a:lnTo>
                <a:lnTo>
                  <a:pt x="1732575" y="1574681"/>
                </a:lnTo>
                <a:lnTo>
                  <a:pt x="1656320" y="1607194"/>
                </a:lnTo>
                <a:lnTo>
                  <a:pt x="1576533" y="1635305"/>
                </a:lnTo>
                <a:lnTo>
                  <a:pt x="1493504" y="1658796"/>
                </a:lnTo>
                <a:lnTo>
                  <a:pt x="1407527" y="1677448"/>
                </a:lnTo>
                <a:lnTo>
                  <a:pt x="1318893" y="1691042"/>
                </a:lnTo>
                <a:lnTo>
                  <a:pt x="1227893" y="1699359"/>
                </a:lnTo>
                <a:lnTo>
                  <a:pt x="1134821" y="1702181"/>
                </a:lnTo>
                <a:lnTo>
                  <a:pt x="1041746" y="1699359"/>
                </a:lnTo>
                <a:lnTo>
                  <a:pt x="950744" y="1691042"/>
                </a:lnTo>
                <a:lnTo>
                  <a:pt x="862106" y="1677448"/>
                </a:lnTo>
                <a:lnTo>
                  <a:pt x="776124" y="1658796"/>
                </a:lnTo>
                <a:lnTo>
                  <a:pt x="693091" y="1635305"/>
                </a:lnTo>
                <a:lnTo>
                  <a:pt x="613299" y="1607194"/>
                </a:lnTo>
                <a:lnTo>
                  <a:pt x="537039" y="1574681"/>
                </a:lnTo>
                <a:lnTo>
                  <a:pt x="464604" y="1537987"/>
                </a:lnTo>
                <a:lnTo>
                  <a:pt x="396286" y="1497329"/>
                </a:lnTo>
                <a:lnTo>
                  <a:pt x="332376" y="1452927"/>
                </a:lnTo>
                <a:lnTo>
                  <a:pt x="273167" y="1405000"/>
                </a:lnTo>
                <a:lnTo>
                  <a:pt x="218950" y="1353767"/>
                </a:lnTo>
                <a:lnTo>
                  <a:pt x="170019" y="1299446"/>
                </a:lnTo>
                <a:lnTo>
                  <a:pt x="126664" y="1242257"/>
                </a:lnTo>
                <a:lnTo>
                  <a:pt x="89178" y="1182419"/>
                </a:lnTo>
                <a:lnTo>
                  <a:pt x="57852" y="1120151"/>
                </a:lnTo>
                <a:lnTo>
                  <a:pt x="32980" y="1055671"/>
                </a:lnTo>
                <a:lnTo>
                  <a:pt x="14852" y="989199"/>
                </a:lnTo>
                <a:lnTo>
                  <a:pt x="3761" y="920953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98704" y="966216"/>
            <a:ext cx="1399032" cy="13091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14480" y="970516"/>
            <a:ext cx="1359654" cy="12717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14480" y="970516"/>
            <a:ext cx="1360170" cy="1271905"/>
          </a:xfrm>
          <a:custGeom>
            <a:avLst/>
            <a:gdLst/>
            <a:ahLst/>
            <a:cxnLst/>
            <a:rect l="l" t="t" r="r" b="b"/>
            <a:pathLst>
              <a:path w="1360170" h="1271905">
                <a:moveTo>
                  <a:pt x="93278" y="167657"/>
                </a:moveTo>
                <a:lnTo>
                  <a:pt x="123429" y="133884"/>
                </a:lnTo>
                <a:lnTo>
                  <a:pt x="156740" y="103919"/>
                </a:lnTo>
                <a:lnTo>
                  <a:pt x="192972" y="77752"/>
                </a:lnTo>
                <a:lnTo>
                  <a:pt x="231885" y="55375"/>
                </a:lnTo>
                <a:lnTo>
                  <a:pt x="273240" y="36778"/>
                </a:lnTo>
                <a:lnTo>
                  <a:pt x="316797" y="21951"/>
                </a:lnTo>
                <a:lnTo>
                  <a:pt x="362317" y="10886"/>
                </a:lnTo>
                <a:lnTo>
                  <a:pt x="409560" y="3571"/>
                </a:lnTo>
                <a:lnTo>
                  <a:pt x="458287" y="0"/>
                </a:lnTo>
                <a:lnTo>
                  <a:pt x="508258" y="160"/>
                </a:lnTo>
                <a:lnTo>
                  <a:pt x="559234" y="4044"/>
                </a:lnTo>
                <a:lnTo>
                  <a:pt x="610975" y="11643"/>
                </a:lnTo>
                <a:lnTo>
                  <a:pt x="663242" y="22945"/>
                </a:lnTo>
                <a:lnTo>
                  <a:pt x="715796" y="37943"/>
                </a:lnTo>
                <a:lnTo>
                  <a:pt x="768396" y="56626"/>
                </a:lnTo>
                <a:lnTo>
                  <a:pt x="820803" y="78985"/>
                </a:lnTo>
                <a:lnTo>
                  <a:pt x="872779" y="105011"/>
                </a:lnTo>
                <a:lnTo>
                  <a:pt x="924083" y="134694"/>
                </a:lnTo>
                <a:lnTo>
                  <a:pt x="974475" y="168026"/>
                </a:lnTo>
                <a:lnTo>
                  <a:pt x="1023718" y="204995"/>
                </a:lnTo>
                <a:lnTo>
                  <a:pt x="1070688" y="244822"/>
                </a:lnTo>
                <a:lnTo>
                  <a:pt x="1114366" y="286575"/>
                </a:lnTo>
                <a:lnTo>
                  <a:pt x="1154688" y="330025"/>
                </a:lnTo>
                <a:lnTo>
                  <a:pt x="1191592" y="374939"/>
                </a:lnTo>
                <a:lnTo>
                  <a:pt x="1225017" y="421086"/>
                </a:lnTo>
                <a:lnTo>
                  <a:pt x="1254898" y="468235"/>
                </a:lnTo>
                <a:lnTo>
                  <a:pt x="1281176" y="516155"/>
                </a:lnTo>
                <a:lnTo>
                  <a:pt x="1303786" y="564615"/>
                </a:lnTo>
                <a:lnTo>
                  <a:pt x="1322667" y="613382"/>
                </a:lnTo>
                <a:lnTo>
                  <a:pt x="1337757" y="662227"/>
                </a:lnTo>
                <a:lnTo>
                  <a:pt x="1348993" y="710918"/>
                </a:lnTo>
                <a:lnTo>
                  <a:pt x="1356312" y="759222"/>
                </a:lnTo>
                <a:lnTo>
                  <a:pt x="1359654" y="806910"/>
                </a:lnTo>
                <a:lnTo>
                  <a:pt x="1358954" y="853750"/>
                </a:lnTo>
                <a:lnTo>
                  <a:pt x="1354152" y="899511"/>
                </a:lnTo>
                <a:lnTo>
                  <a:pt x="1345184" y="943961"/>
                </a:lnTo>
                <a:lnTo>
                  <a:pt x="1331989" y="986869"/>
                </a:lnTo>
                <a:lnTo>
                  <a:pt x="1314504" y="1028003"/>
                </a:lnTo>
                <a:lnTo>
                  <a:pt x="1292666" y="1067134"/>
                </a:lnTo>
                <a:lnTo>
                  <a:pt x="1266415" y="1104028"/>
                </a:lnTo>
                <a:lnTo>
                  <a:pt x="1236257" y="1137819"/>
                </a:lnTo>
                <a:lnTo>
                  <a:pt x="1202939" y="1167798"/>
                </a:lnTo>
                <a:lnTo>
                  <a:pt x="1166703" y="1193975"/>
                </a:lnTo>
                <a:lnTo>
                  <a:pt x="1127786" y="1216360"/>
                </a:lnTo>
                <a:lnTo>
                  <a:pt x="1086428" y="1234963"/>
                </a:lnTo>
                <a:lnTo>
                  <a:pt x="1042869" y="1249794"/>
                </a:lnTo>
                <a:lnTo>
                  <a:pt x="997348" y="1260862"/>
                </a:lnTo>
                <a:lnTo>
                  <a:pt x="950103" y="1268177"/>
                </a:lnTo>
                <a:lnTo>
                  <a:pt x="901376" y="1271750"/>
                </a:lnTo>
                <a:lnTo>
                  <a:pt x="851404" y="1271589"/>
                </a:lnTo>
                <a:lnTo>
                  <a:pt x="800428" y="1267705"/>
                </a:lnTo>
                <a:lnTo>
                  <a:pt x="748686" y="1260107"/>
                </a:lnTo>
                <a:lnTo>
                  <a:pt x="696418" y="1248806"/>
                </a:lnTo>
                <a:lnTo>
                  <a:pt x="643864" y="1233811"/>
                </a:lnTo>
                <a:lnTo>
                  <a:pt x="591262" y="1215132"/>
                </a:lnTo>
                <a:lnTo>
                  <a:pt x="538853" y="1192778"/>
                </a:lnTo>
                <a:lnTo>
                  <a:pt x="486875" y="1166760"/>
                </a:lnTo>
                <a:lnTo>
                  <a:pt x="435568" y="1137087"/>
                </a:lnTo>
                <a:lnTo>
                  <a:pt x="385171" y="1103770"/>
                </a:lnTo>
                <a:lnTo>
                  <a:pt x="335924" y="1066817"/>
                </a:lnTo>
                <a:lnTo>
                  <a:pt x="288958" y="1026990"/>
                </a:lnTo>
                <a:lnTo>
                  <a:pt x="245284" y="985234"/>
                </a:lnTo>
                <a:lnTo>
                  <a:pt x="204964" y="941781"/>
                </a:lnTo>
                <a:lnTo>
                  <a:pt x="168062" y="896862"/>
                </a:lnTo>
                <a:lnTo>
                  <a:pt x="134638" y="850709"/>
                </a:lnTo>
                <a:lnTo>
                  <a:pt x="104756" y="803554"/>
                </a:lnTo>
                <a:lnTo>
                  <a:pt x="78479" y="755627"/>
                </a:lnTo>
                <a:lnTo>
                  <a:pt x="55868" y="707162"/>
                </a:lnTo>
                <a:lnTo>
                  <a:pt x="36986" y="658388"/>
                </a:lnTo>
                <a:lnTo>
                  <a:pt x="21896" y="609538"/>
                </a:lnTo>
                <a:lnTo>
                  <a:pt x="10659" y="560843"/>
                </a:lnTo>
                <a:lnTo>
                  <a:pt x="3340" y="512536"/>
                </a:lnTo>
                <a:lnTo>
                  <a:pt x="0" y="464846"/>
                </a:lnTo>
                <a:lnTo>
                  <a:pt x="701" y="418007"/>
                </a:lnTo>
                <a:lnTo>
                  <a:pt x="5506" y="372249"/>
                </a:lnTo>
                <a:lnTo>
                  <a:pt x="14477" y="327803"/>
                </a:lnTo>
                <a:lnTo>
                  <a:pt x="27678" y="284903"/>
                </a:lnTo>
                <a:lnTo>
                  <a:pt x="45170" y="243779"/>
                </a:lnTo>
                <a:lnTo>
                  <a:pt x="67015" y="204662"/>
                </a:lnTo>
                <a:lnTo>
                  <a:pt x="93278" y="167784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443185" y="1098669"/>
            <a:ext cx="1102360" cy="1016000"/>
          </a:xfrm>
          <a:custGeom>
            <a:avLst/>
            <a:gdLst/>
            <a:ahLst/>
            <a:cxnLst/>
            <a:rect l="l" t="t" r="r" b="b"/>
            <a:pathLst>
              <a:path w="1102360" h="1016000">
                <a:moveTo>
                  <a:pt x="66554" y="120911"/>
                </a:moveTo>
                <a:lnTo>
                  <a:pt x="30315" y="179347"/>
                </a:lnTo>
                <a:lnTo>
                  <a:pt x="8282" y="244632"/>
                </a:lnTo>
                <a:lnTo>
                  <a:pt x="0" y="315291"/>
                </a:lnTo>
                <a:lnTo>
                  <a:pt x="871" y="352176"/>
                </a:lnTo>
                <a:lnTo>
                  <a:pt x="12356" y="428136"/>
                </a:lnTo>
                <a:lnTo>
                  <a:pt x="22855" y="466843"/>
                </a:lnTo>
                <a:lnTo>
                  <a:pt x="36448" y="505789"/>
                </a:lnTo>
                <a:lnTo>
                  <a:pt x="53078" y="544790"/>
                </a:lnTo>
                <a:lnTo>
                  <a:pt x="72689" y="583662"/>
                </a:lnTo>
                <a:lnTo>
                  <a:pt x="95223" y="622221"/>
                </a:lnTo>
                <a:lnTo>
                  <a:pt x="120623" y="660282"/>
                </a:lnTo>
                <a:lnTo>
                  <a:pt x="148832" y="697662"/>
                </a:lnTo>
                <a:lnTo>
                  <a:pt x="179792" y="734176"/>
                </a:lnTo>
                <a:lnTo>
                  <a:pt x="213448" y="769640"/>
                </a:lnTo>
                <a:lnTo>
                  <a:pt x="249740" y="803871"/>
                </a:lnTo>
                <a:lnTo>
                  <a:pt x="288613" y="836683"/>
                </a:lnTo>
                <a:lnTo>
                  <a:pt x="329227" y="867314"/>
                </a:lnTo>
                <a:lnTo>
                  <a:pt x="370650" y="895113"/>
                </a:lnTo>
                <a:lnTo>
                  <a:pt x="412691" y="920065"/>
                </a:lnTo>
                <a:lnTo>
                  <a:pt x="455159" y="942155"/>
                </a:lnTo>
                <a:lnTo>
                  <a:pt x="497860" y="961369"/>
                </a:lnTo>
                <a:lnTo>
                  <a:pt x="540602" y="977693"/>
                </a:lnTo>
                <a:lnTo>
                  <a:pt x="583194" y="991111"/>
                </a:lnTo>
                <a:lnTo>
                  <a:pt x="625443" y="1001608"/>
                </a:lnTo>
                <a:lnTo>
                  <a:pt x="667157" y="1009171"/>
                </a:lnTo>
                <a:lnTo>
                  <a:pt x="708143" y="1013785"/>
                </a:lnTo>
                <a:lnTo>
                  <a:pt x="748211" y="1015434"/>
                </a:lnTo>
                <a:lnTo>
                  <a:pt x="787166" y="1014104"/>
                </a:lnTo>
                <a:lnTo>
                  <a:pt x="860973" y="1002450"/>
                </a:lnTo>
                <a:lnTo>
                  <a:pt x="928028" y="978704"/>
                </a:lnTo>
                <a:lnTo>
                  <a:pt x="986792" y="942749"/>
                </a:lnTo>
                <a:lnTo>
                  <a:pt x="1035729" y="894468"/>
                </a:lnTo>
                <a:lnTo>
                  <a:pt x="1071981" y="836066"/>
                </a:lnTo>
                <a:lnTo>
                  <a:pt x="1094022" y="770810"/>
                </a:lnTo>
                <a:lnTo>
                  <a:pt x="1102310" y="700172"/>
                </a:lnTo>
                <a:lnTo>
                  <a:pt x="1101439" y="663296"/>
                </a:lnTo>
                <a:lnTo>
                  <a:pt x="1089955" y="587349"/>
                </a:lnTo>
                <a:lnTo>
                  <a:pt x="1079455" y="548647"/>
                </a:lnTo>
                <a:lnTo>
                  <a:pt x="1065860" y="509705"/>
                </a:lnTo>
                <a:lnTo>
                  <a:pt x="1049227" y="470708"/>
                </a:lnTo>
                <a:lnTo>
                  <a:pt x="1029613" y="431839"/>
                </a:lnTo>
                <a:lnTo>
                  <a:pt x="1007076" y="393282"/>
                </a:lnTo>
                <a:lnTo>
                  <a:pt x="981672" y="355222"/>
                </a:lnTo>
                <a:lnTo>
                  <a:pt x="953459" y="317843"/>
                </a:lnTo>
                <a:lnTo>
                  <a:pt x="922494" y="281330"/>
                </a:lnTo>
                <a:lnTo>
                  <a:pt x="888833" y="245866"/>
                </a:lnTo>
                <a:lnTo>
                  <a:pt x="852535" y="211636"/>
                </a:lnTo>
                <a:lnTo>
                  <a:pt x="813657" y="178823"/>
                </a:lnTo>
                <a:lnTo>
                  <a:pt x="773043" y="148191"/>
                </a:lnTo>
                <a:lnTo>
                  <a:pt x="731619" y="120390"/>
                </a:lnTo>
                <a:lnTo>
                  <a:pt x="689576" y="95434"/>
                </a:lnTo>
                <a:lnTo>
                  <a:pt x="647108" y="73338"/>
                </a:lnTo>
                <a:lnTo>
                  <a:pt x="604405" y="54117"/>
                </a:lnTo>
                <a:lnTo>
                  <a:pt x="561661" y="37786"/>
                </a:lnTo>
                <a:lnTo>
                  <a:pt x="519067" y="24360"/>
                </a:lnTo>
                <a:lnTo>
                  <a:pt x="476817" y="13853"/>
                </a:lnTo>
                <a:lnTo>
                  <a:pt x="435101" y="6281"/>
                </a:lnTo>
                <a:lnTo>
                  <a:pt x="394114" y="1658"/>
                </a:lnTo>
                <a:lnTo>
                  <a:pt x="354046" y="0"/>
                </a:lnTo>
                <a:lnTo>
                  <a:pt x="315090" y="1320"/>
                </a:lnTo>
                <a:lnTo>
                  <a:pt x="241284" y="12957"/>
                </a:lnTo>
                <a:lnTo>
                  <a:pt x="174234" y="36689"/>
                </a:lnTo>
                <a:lnTo>
                  <a:pt x="115478" y="72634"/>
                </a:lnTo>
                <a:lnTo>
                  <a:pt x="89691" y="95224"/>
                </a:lnTo>
                <a:lnTo>
                  <a:pt x="66554" y="120911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450847" y="0"/>
            <a:ext cx="10741660" cy="6858000"/>
          </a:xfrm>
          <a:custGeom>
            <a:avLst/>
            <a:gdLst/>
            <a:ahLst/>
            <a:cxnLst/>
            <a:rect l="l" t="t" r="r" b="b"/>
            <a:pathLst>
              <a:path w="10741660" h="6858000">
                <a:moveTo>
                  <a:pt x="0" y="6857999"/>
                </a:moveTo>
                <a:lnTo>
                  <a:pt x="10741152" y="6857999"/>
                </a:lnTo>
                <a:lnTo>
                  <a:pt x="10741152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350517" y="0"/>
            <a:ext cx="3175" cy="6858000"/>
          </a:xfrm>
          <a:custGeom>
            <a:avLst/>
            <a:gdLst/>
            <a:ahLst/>
            <a:cxnLst/>
            <a:rect l="l" t="t" r="r" b="b"/>
            <a:pathLst>
              <a:path w="3175" h="6858000">
                <a:moveTo>
                  <a:pt x="0" y="6857999"/>
                </a:moveTo>
                <a:lnTo>
                  <a:pt x="2793" y="6857999"/>
                </a:lnTo>
                <a:lnTo>
                  <a:pt x="2793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274063" y="0"/>
            <a:ext cx="179831" cy="68579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322832" y="3387852"/>
            <a:ext cx="82296" cy="822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1353311" y="0"/>
            <a:ext cx="97790" cy="6858000"/>
          </a:xfrm>
          <a:custGeom>
            <a:avLst/>
            <a:gdLst/>
            <a:ahLst/>
            <a:cxnLst/>
            <a:rect l="l" t="t" r="r" b="b"/>
            <a:pathLst>
              <a:path w="97790" h="6858000">
                <a:moveTo>
                  <a:pt x="0" y="6858000"/>
                </a:moveTo>
                <a:lnTo>
                  <a:pt x="97536" y="6858000"/>
                </a:lnTo>
                <a:lnTo>
                  <a:pt x="97536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1228572" y="1413763"/>
            <a:ext cx="280441" cy="2103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1228572" y="1413763"/>
            <a:ext cx="280670" cy="210820"/>
          </a:xfrm>
          <a:custGeom>
            <a:avLst/>
            <a:gdLst/>
            <a:ahLst/>
            <a:cxnLst/>
            <a:rect l="l" t="t" r="r" b="b"/>
            <a:pathLst>
              <a:path w="280669" h="210819">
                <a:moveTo>
                  <a:pt x="0" y="105156"/>
                </a:moveTo>
                <a:lnTo>
                  <a:pt x="14645" y="58326"/>
                </a:lnTo>
                <a:lnTo>
                  <a:pt x="42165" y="29997"/>
                </a:lnTo>
                <a:lnTo>
                  <a:pt x="80568" y="9967"/>
                </a:lnTo>
                <a:lnTo>
                  <a:pt x="126893" y="469"/>
                </a:lnTo>
                <a:lnTo>
                  <a:pt x="140233" y="0"/>
                </a:lnTo>
                <a:lnTo>
                  <a:pt x="156824" y="728"/>
                </a:lnTo>
                <a:lnTo>
                  <a:pt x="172841" y="2858"/>
                </a:lnTo>
                <a:lnTo>
                  <a:pt x="216354" y="16834"/>
                </a:lnTo>
                <a:lnTo>
                  <a:pt x="250758" y="40451"/>
                </a:lnTo>
                <a:lnTo>
                  <a:pt x="273094" y="71479"/>
                </a:lnTo>
                <a:lnTo>
                  <a:pt x="280441" y="105156"/>
                </a:lnTo>
                <a:lnTo>
                  <a:pt x="279471" y="117611"/>
                </a:lnTo>
                <a:lnTo>
                  <a:pt x="276634" y="129632"/>
                </a:lnTo>
                <a:lnTo>
                  <a:pt x="248807" y="171743"/>
                </a:lnTo>
                <a:lnTo>
                  <a:pt x="213704" y="194764"/>
                </a:lnTo>
                <a:lnTo>
                  <a:pt x="169689" y="207993"/>
                </a:lnTo>
                <a:lnTo>
                  <a:pt x="140233" y="210312"/>
                </a:lnTo>
                <a:lnTo>
                  <a:pt x="123643" y="209585"/>
                </a:lnTo>
                <a:lnTo>
                  <a:pt x="107627" y="207460"/>
                </a:lnTo>
                <a:lnTo>
                  <a:pt x="64112" y="193513"/>
                </a:lnTo>
                <a:lnTo>
                  <a:pt x="29701" y="169922"/>
                </a:lnTo>
                <a:lnTo>
                  <a:pt x="7356" y="138896"/>
                </a:lnTo>
                <a:lnTo>
                  <a:pt x="0" y="105156"/>
                </a:lnTo>
                <a:close/>
              </a:path>
            </a:pathLst>
          </a:custGeom>
          <a:ln w="3175">
            <a:solidFill>
              <a:srgbClr val="2F8D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1542922" y="1345057"/>
            <a:ext cx="85725" cy="64135"/>
          </a:xfrm>
          <a:custGeom>
            <a:avLst/>
            <a:gdLst/>
            <a:ahLst/>
            <a:cxnLst/>
            <a:rect l="l" t="t" r="r" b="b"/>
            <a:pathLst>
              <a:path w="85725" h="64134">
                <a:moveTo>
                  <a:pt x="0" y="32003"/>
                </a:moveTo>
                <a:lnTo>
                  <a:pt x="39330" y="95"/>
                </a:lnTo>
                <a:lnTo>
                  <a:pt x="42671" y="0"/>
                </a:lnTo>
                <a:lnTo>
                  <a:pt x="58519" y="2275"/>
                </a:lnTo>
                <a:lnTo>
                  <a:pt x="71694" y="8524"/>
                </a:lnTo>
                <a:lnTo>
                  <a:pt x="80994" y="17883"/>
                </a:lnTo>
                <a:lnTo>
                  <a:pt x="85215" y="29489"/>
                </a:lnTo>
                <a:lnTo>
                  <a:pt x="85344" y="32003"/>
                </a:lnTo>
                <a:lnTo>
                  <a:pt x="82283" y="43902"/>
                </a:lnTo>
                <a:lnTo>
                  <a:pt x="73902" y="53783"/>
                </a:lnTo>
                <a:lnTo>
                  <a:pt x="61406" y="60751"/>
                </a:lnTo>
                <a:lnTo>
                  <a:pt x="45997" y="63911"/>
                </a:lnTo>
                <a:lnTo>
                  <a:pt x="42671" y="64007"/>
                </a:lnTo>
                <a:lnTo>
                  <a:pt x="26772" y="61716"/>
                </a:lnTo>
                <a:lnTo>
                  <a:pt x="13599" y="55438"/>
                </a:lnTo>
                <a:lnTo>
                  <a:pt x="4327" y="46068"/>
                </a:lnTo>
                <a:lnTo>
                  <a:pt x="128" y="34502"/>
                </a:lnTo>
                <a:lnTo>
                  <a:pt x="0" y="32003"/>
                </a:lnTo>
                <a:close/>
              </a:path>
            </a:pathLst>
          </a:custGeom>
          <a:ln w="12700">
            <a:solidFill>
              <a:srgbClr val="2F7E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1824227" y="516636"/>
            <a:ext cx="1755648" cy="42976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3226307" y="516636"/>
            <a:ext cx="422147" cy="4297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3294888" y="516636"/>
            <a:ext cx="2130552" cy="4297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5071871" y="516636"/>
            <a:ext cx="422148" cy="4297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5140452" y="516636"/>
            <a:ext cx="1520952" cy="4297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6307835" y="516636"/>
            <a:ext cx="420623" cy="4297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6374891" y="516636"/>
            <a:ext cx="1089660" cy="42976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7110983" y="516636"/>
            <a:ext cx="420624" cy="4297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7178040" y="516636"/>
            <a:ext cx="1309116" cy="42976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8133588" y="516636"/>
            <a:ext cx="420624" cy="4297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8200643" y="516636"/>
            <a:ext cx="1274063" cy="42976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9121140" y="516636"/>
            <a:ext cx="422148" cy="4297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9189719" y="516636"/>
            <a:ext cx="1600200" cy="42976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10436352" y="516636"/>
            <a:ext cx="422148" cy="4297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10504931" y="516636"/>
            <a:ext cx="477012" cy="42976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10628376" y="516636"/>
            <a:ext cx="422148" cy="4297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10696956" y="516636"/>
            <a:ext cx="1173479" cy="42976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11516868" y="516636"/>
            <a:ext cx="416051" cy="42976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1824227" y="821436"/>
            <a:ext cx="1705355" cy="42976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3176016" y="821436"/>
            <a:ext cx="461771" cy="42976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3284220" y="821436"/>
            <a:ext cx="489203" cy="42976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3419855" y="821436"/>
            <a:ext cx="460248" cy="42976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3526535" y="821436"/>
            <a:ext cx="1648967" cy="42976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4821935" y="821436"/>
            <a:ext cx="460248" cy="42976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4928615" y="821436"/>
            <a:ext cx="1129284" cy="42976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5704332" y="821436"/>
            <a:ext cx="460248" cy="42976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5811011" y="821436"/>
            <a:ext cx="466343" cy="42976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5923788" y="821436"/>
            <a:ext cx="460248" cy="42976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6030467" y="821436"/>
            <a:ext cx="1118615" cy="42976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6795516" y="821436"/>
            <a:ext cx="460248" cy="42976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6902195" y="821436"/>
            <a:ext cx="473964" cy="42976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7022592" y="821436"/>
            <a:ext cx="460248" cy="42976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7129271" y="821436"/>
            <a:ext cx="1208531" cy="42976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7984235" y="821436"/>
            <a:ext cx="460248" cy="42976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8090916" y="821436"/>
            <a:ext cx="952500" cy="42976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8689847" y="821436"/>
            <a:ext cx="460248" cy="42976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8796528" y="821436"/>
            <a:ext cx="489203" cy="42976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8932164" y="821436"/>
            <a:ext cx="460248" cy="42976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9038843" y="821436"/>
            <a:ext cx="1427988" cy="42976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10113264" y="821436"/>
            <a:ext cx="460248" cy="42976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10219943" y="821436"/>
            <a:ext cx="1650492" cy="42976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11516868" y="821436"/>
            <a:ext cx="416051" cy="42976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1824227" y="1126236"/>
            <a:ext cx="1438655" cy="42976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2909316" y="1126236"/>
            <a:ext cx="414528" cy="42976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2970276" y="1126236"/>
            <a:ext cx="2478024" cy="42976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5094732" y="1126236"/>
            <a:ext cx="414527" cy="42976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5155691" y="1126236"/>
            <a:ext cx="1304543" cy="429768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6106667" y="1126236"/>
            <a:ext cx="422147" cy="4297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6175247" y="1126236"/>
            <a:ext cx="1775459" cy="42976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7597140" y="1126236"/>
            <a:ext cx="411479" cy="42976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7655052" y="1126236"/>
            <a:ext cx="1109472" cy="42976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8410956" y="1126236"/>
            <a:ext cx="417575" cy="42976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k object 85"/>
          <p:cNvSpPr/>
          <p:nvPr/>
        </p:nvSpPr>
        <p:spPr>
          <a:xfrm>
            <a:off x="8474964" y="1126236"/>
            <a:ext cx="1697735" cy="429768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k object 86"/>
          <p:cNvSpPr/>
          <p:nvPr/>
        </p:nvSpPr>
        <p:spPr>
          <a:xfrm>
            <a:off x="9819131" y="1126236"/>
            <a:ext cx="423672" cy="42976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k object 87"/>
          <p:cNvSpPr/>
          <p:nvPr/>
        </p:nvSpPr>
        <p:spPr>
          <a:xfrm>
            <a:off x="9889235" y="1126236"/>
            <a:ext cx="417575" cy="42976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k object 88"/>
          <p:cNvSpPr/>
          <p:nvPr/>
        </p:nvSpPr>
        <p:spPr>
          <a:xfrm>
            <a:off x="1842516" y="1885188"/>
            <a:ext cx="1755648" cy="42976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k object 89"/>
          <p:cNvSpPr/>
          <p:nvPr/>
        </p:nvSpPr>
        <p:spPr>
          <a:xfrm>
            <a:off x="3244595" y="1885188"/>
            <a:ext cx="493776" cy="42976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k object 90"/>
          <p:cNvSpPr/>
          <p:nvPr/>
        </p:nvSpPr>
        <p:spPr>
          <a:xfrm>
            <a:off x="3384803" y="1885188"/>
            <a:ext cx="1522476" cy="429768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k object 91"/>
          <p:cNvSpPr/>
          <p:nvPr/>
        </p:nvSpPr>
        <p:spPr>
          <a:xfrm>
            <a:off x="4553711" y="1885188"/>
            <a:ext cx="492251" cy="42976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k object 92"/>
          <p:cNvSpPr/>
          <p:nvPr/>
        </p:nvSpPr>
        <p:spPr>
          <a:xfrm>
            <a:off x="4692396" y="1885188"/>
            <a:ext cx="1653539" cy="429768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k object 93"/>
          <p:cNvSpPr/>
          <p:nvPr/>
        </p:nvSpPr>
        <p:spPr>
          <a:xfrm>
            <a:off x="5992367" y="1885188"/>
            <a:ext cx="493775" cy="42976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k object 94"/>
          <p:cNvSpPr/>
          <p:nvPr/>
        </p:nvSpPr>
        <p:spPr>
          <a:xfrm>
            <a:off x="6132576" y="1885188"/>
            <a:ext cx="1351787" cy="429768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k object 95"/>
          <p:cNvSpPr/>
          <p:nvPr/>
        </p:nvSpPr>
        <p:spPr>
          <a:xfrm>
            <a:off x="7130795" y="1885188"/>
            <a:ext cx="493775" cy="42976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k object 96"/>
          <p:cNvSpPr/>
          <p:nvPr/>
        </p:nvSpPr>
        <p:spPr>
          <a:xfrm>
            <a:off x="7271004" y="1885188"/>
            <a:ext cx="489203" cy="429768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k object 97"/>
          <p:cNvSpPr/>
          <p:nvPr/>
        </p:nvSpPr>
        <p:spPr>
          <a:xfrm>
            <a:off x="7406640" y="1885188"/>
            <a:ext cx="493775" cy="42976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k object 98"/>
          <p:cNvSpPr/>
          <p:nvPr/>
        </p:nvSpPr>
        <p:spPr>
          <a:xfrm>
            <a:off x="7546847" y="1885188"/>
            <a:ext cx="1604772" cy="429768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k object 99"/>
          <p:cNvSpPr/>
          <p:nvPr/>
        </p:nvSpPr>
        <p:spPr>
          <a:xfrm>
            <a:off x="8798052" y="1885188"/>
            <a:ext cx="493775" cy="42976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k object 100"/>
          <p:cNvSpPr/>
          <p:nvPr/>
        </p:nvSpPr>
        <p:spPr>
          <a:xfrm>
            <a:off x="8938259" y="1885188"/>
            <a:ext cx="473964" cy="429768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k object 101"/>
          <p:cNvSpPr/>
          <p:nvPr/>
        </p:nvSpPr>
        <p:spPr>
          <a:xfrm>
            <a:off x="9058656" y="1885188"/>
            <a:ext cx="493775" cy="42976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k object 102"/>
          <p:cNvSpPr/>
          <p:nvPr/>
        </p:nvSpPr>
        <p:spPr>
          <a:xfrm>
            <a:off x="9198864" y="1885188"/>
            <a:ext cx="1173479" cy="429768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k object 103"/>
          <p:cNvSpPr/>
          <p:nvPr/>
        </p:nvSpPr>
        <p:spPr>
          <a:xfrm>
            <a:off x="10018776" y="1885188"/>
            <a:ext cx="495300" cy="42976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k object 104"/>
          <p:cNvSpPr/>
          <p:nvPr/>
        </p:nvSpPr>
        <p:spPr>
          <a:xfrm>
            <a:off x="10160507" y="1885188"/>
            <a:ext cx="1225296" cy="429768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k object 105"/>
          <p:cNvSpPr/>
          <p:nvPr/>
        </p:nvSpPr>
        <p:spPr>
          <a:xfrm>
            <a:off x="11032235" y="1885188"/>
            <a:ext cx="493775" cy="42976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k object 106"/>
          <p:cNvSpPr/>
          <p:nvPr/>
        </p:nvSpPr>
        <p:spPr>
          <a:xfrm>
            <a:off x="11172443" y="1885188"/>
            <a:ext cx="601979" cy="429768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k object 107"/>
          <p:cNvSpPr/>
          <p:nvPr/>
        </p:nvSpPr>
        <p:spPr>
          <a:xfrm>
            <a:off x="11420856" y="1885188"/>
            <a:ext cx="417575" cy="42976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k object 108"/>
          <p:cNvSpPr/>
          <p:nvPr/>
        </p:nvSpPr>
        <p:spPr>
          <a:xfrm>
            <a:off x="1842516" y="2189988"/>
            <a:ext cx="1095756" cy="429768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k object 109"/>
          <p:cNvSpPr/>
          <p:nvPr/>
        </p:nvSpPr>
        <p:spPr>
          <a:xfrm>
            <a:off x="2584704" y="2189988"/>
            <a:ext cx="473963" cy="429768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k object 110"/>
          <p:cNvSpPr/>
          <p:nvPr/>
        </p:nvSpPr>
        <p:spPr>
          <a:xfrm>
            <a:off x="2705100" y="2189988"/>
            <a:ext cx="1380744" cy="429768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k object 111"/>
          <p:cNvSpPr/>
          <p:nvPr/>
        </p:nvSpPr>
        <p:spPr>
          <a:xfrm>
            <a:off x="3732276" y="2189988"/>
            <a:ext cx="473963" cy="429768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k object 112"/>
          <p:cNvSpPr/>
          <p:nvPr/>
        </p:nvSpPr>
        <p:spPr>
          <a:xfrm>
            <a:off x="3852671" y="2189988"/>
            <a:ext cx="489203" cy="429768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k object 113"/>
          <p:cNvSpPr/>
          <p:nvPr/>
        </p:nvSpPr>
        <p:spPr>
          <a:xfrm>
            <a:off x="3988308" y="2189988"/>
            <a:ext cx="473963" cy="429768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k object 114"/>
          <p:cNvSpPr/>
          <p:nvPr/>
        </p:nvSpPr>
        <p:spPr>
          <a:xfrm>
            <a:off x="4108703" y="2189988"/>
            <a:ext cx="1799844" cy="429768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k object 115"/>
          <p:cNvSpPr/>
          <p:nvPr/>
        </p:nvSpPr>
        <p:spPr>
          <a:xfrm>
            <a:off x="5554979" y="2189988"/>
            <a:ext cx="473963" cy="429768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k object 116"/>
          <p:cNvSpPr/>
          <p:nvPr/>
        </p:nvSpPr>
        <p:spPr>
          <a:xfrm>
            <a:off x="5675376" y="2189988"/>
            <a:ext cx="1220724" cy="429768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k object 117"/>
          <p:cNvSpPr/>
          <p:nvPr/>
        </p:nvSpPr>
        <p:spPr>
          <a:xfrm>
            <a:off x="6542531" y="2189988"/>
            <a:ext cx="473964" cy="429768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k object 118"/>
          <p:cNvSpPr/>
          <p:nvPr/>
        </p:nvSpPr>
        <p:spPr>
          <a:xfrm>
            <a:off x="6662928" y="2189988"/>
            <a:ext cx="1772412" cy="429768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k object 119"/>
          <p:cNvSpPr/>
          <p:nvPr/>
        </p:nvSpPr>
        <p:spPr>
          <a:xfrm>
            <a:off x="8081771" y="2189988"/>
            <a:ext cx="473964" cy="429768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k object 120"/>
          <p:cNvSpPr/>
          <p:nvPr/>
        </p:nvSpPr>
        <p:spPr>
          <a:xfrm>
            <a:off x="8202168" y="2189988"/>
            <a:ext cx="1757172" cy="429768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k object 121"/>
          <p:cNvSpPr/>
          <p:nvPr/>
        </p:nvSpPr>
        <p:spPr>
          <a:xfrm>
            <a:off x="9605771" y="2189988"/>
            <a:ext cx="473964" cy="429768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k object 122"/>
          <p:cNvSpPr/>
          <p:nvPr/>
        </p:nvSpPr>
        <p:spPr>
          <a:xfrm>
            <a:off x="9726168" y="2189988"/>
            <a:ext cx="2048255" cy="429768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k object 123"/>
          <p:cNvSpPr/>
          <p:nvPr/>
        </p:nvSpPr>
        <p:spPr>
          <a:xfrm>
            <a:off x="11420856" y="2189988"/>
            <a:ext cx="417575" cy="42976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k object 124"/>
          <p:cNvSpPr/>
          <p:nvPr/>
        </p:nvSpPr>
        <p:spPr>
          <a:xfrm>
            <a:off x="1842516" y="2494788"/>
            <a:ext cx="2002535" cy="429768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k object 125"/>
          <p:cNvSpPr/>
          <p:nvPr/>
        </p:nvSpPr>
        <p:spPr>
          <a:xfrm>
            <a:off x="3491484" y="2494788"/>
            <a:ext cx="417575" cy="42976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k object 126"/>
          <p:cNvSpPr/>
          <p:nvPr/>
        </p:nvSpPr>
        <p:spPr>
          <a:xfrm>
            <a:off x="3555491" y="2494788"/>
            <a:ext cx="1295400" cy="429768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k object 127"/>
          <p:cNvSpPr/>
          <p:nvPr/>
        </p:nvSpPr>
        <p:spPr>
          <a:xfrm>
            <a:off x="4497323" y="2494788"/>
            <a:ext cx="411479" cy="42976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k object 128"/>
          <p:cNvSpPr/>
          <p:nvPr/>
        </p:nvSpPr>
        <p:spPr>
          <a:xfrm>
            <a:off x="4555235" y="2494788"/>
            <a:ext cx="1620012" cy="429768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k object 129"/>
          <p:cNvSpPr/>
          <p:nvPr/>
        </p:nvSpPr>
        <p:spPr>
          <a:xfrm>
            <a:off x="5821679" y="2494788"/>
            <a:ext cx="417575" cy="42976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k object 130"/>
          <p:cNvSpPr/>
          <p:nvPr/>
        </p:nvSpPr>
        <p:spPr>
          <a:xfrm>
            <a:off x="5885688" y="2494788"/>
            <a:ext cx="1479804" cy="429768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k object 131"/>
          <p:cNvSpPr/>
          <p:nvPr/>
        </p:nvSpPr>
        <p:spPr>
          <a:xfrm>
            <a:off x="7011923" y="2494788"/>
            <a:ext cx="417575" cy="429768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k object 132"/>
          <p:cNvSpPr/>
          <p:nvPr/>
        </p:nvSpPr>
        <p:spPr>
          <a:xfrm>
            <a:off x="7075931" y="2494788"/>
            <a:ext cx="417575" cy="42976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76197" y="810149"/>
            <a:ext cx="9039605" cy="381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22349" y="1616519"/>
            <a:ext cx="9147301" cy="3390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197340" y="1937004"/>
            <a:ext cx="729996" cy="710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32347" y="2191511"/>
            <a:ext cx="729996" cy="7086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32347" y="2444495"/>
            <a:ext cx="729996" cy="710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77228" y="2699004"/>
            <a:ext cx="729996" cy="710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46647" y="3189732"/>
            <a:ext cx="445008" cy="4602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46647" y="3442715"/>
            <a:ext cx="445008" cy="461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46647" y="3697223"/>
            <a:ext cx="445008" cy="4617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46647" y="3945635"/>
            <a:ext cx="464820" cy="4663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212"/>
          <p:cNvSpPr txBox="1"/>
          <p:nvPr/>
        </p:nvSpPr>
        <p:spPr>
          <a:xfrm>
            <a:off x="3276600" y="3123292"/>
            <a:ext cx="8701278" cy="2769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000" b="1" i="1" dirty="0">
                <a:latin typeface="Times New Roman"/>
                <a:cs typeface="Times New Roman"/>
              </a:rPr>
              <a:t>«Мы </a:t>
            </a:r>
            <a:r>
              <a:rPr sz="2000" b="1" i="1" spc="-15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разра</a:t>
            </a:r>
            <a:r>
              <a:rPr sz="2000" b="1" i="1" spc="-10" dirty="0">
                <a:latin typeface="Times New Roman"/>
                <a:cs typeface="Times New Roman"/>
              </a:rPr>
              <a:t>б</a:t>
            </a:r>
            <a:r>
              <a:rPr sz="2000" b="1" i="1" dirty="0">
                <a:latin typeface="Times New Roman"/>
                <a:cs typeface="Times New Roman"/>
              </a:rPr>
              <a:t>а</a:t>
            </a:r>
            <a:r>
              <a:rPr sz="2000" b="1" i="1" spc="-20" dirty="0">
                <a:latin typeface="Times New Roman"/>
                <a:cs typeface="Times New Roman"/>
              </a:rPr>
              <a:t>т</a:t>
            </a:r>
            <a:r>
              <a:rPr sz="2000" b="1" i="1" dirty="0">
                <a:latin typeface="Times New Roman"/>
                <a:cs typeface="Times New Roman"/>
              </a:rPr>
              <a:t>ываем </a:t>
            </a:r>
            <a:r>
              <a:rPr sz="2000" b="1" i="1" spc="-14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та</a:t>
            </a:r>
            <a:r>
              <a:rPr sz="2000" b="1" i="1" spc="-10" dirty="0">
                <a:latin typeface="Times New Roman"/>
                <a:cs typeface="Times New Roman"/>
              </a:rPr>
              <a:t>к</a:t>
            </a:r>
            <a:r>
              <a:rPr sz="2000" b="1" i="1" dirty="0">
                <a:latin typeface="Times New Roman"/>
                <a:cs typeface="Times New Roman"/>
              </a:rPr>
              <a:t>ую </a:t>
            </a:r>
            <a:r>
              <a:rPr sz="2000" b="1" i="1" spc="-15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програм</a:t>
            </a:r>
            <a:r>
              <a:rPr sz="2000" b="1" i="1" spc="5" dirty="0">
                <a:latin typeface="Times New Roman"/>
                <a:cs typeface="Times New Roman"/>
              </a:rPr>
              <a:t>м</a:t>
            </a:r>
            <a:r>
              <a:rPr sz="2000" b="1" i="1" spc="-10" dirty="0">
                <a:latin typeface="Times New Roman"/>
                <a:cs typeface="Times New Roman"/>
              </a:rPr>
              <a:t>у</a:t>
            </a:r>
            <a:r>
              <a:rPr sz="2000" b="1" i="1" dirty="0">
                <a:latin typeface="Times New Roman"/>
                <a:cs typeface="Times New Roman"/>
              </a:rPr>
              <a:t>, </a:t>
            </a:r>
            <a:r>
              <a:rPr sz="2000" b="1" i="1" spc="-145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Times New Roman"/>
                <a:cs typeface="Times New Roman"/>
              </a:rPr>
              <a:t>я</a:t>
            </a:r>
            <a:r>
              <a:rPr sz="2000" b="1" i="1" dirty="0">
                <a:latin typeface="Times New Roman"/>
                <a:cs typeface="Times New Roman"/>
              </a:rPr>
              <a:t>, </a:t>
            </a:r>
            <a:r>
              <a:rPr sz="2000" b="1" i="1" spc="-16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на</a:t>
            </a:r>
            <a:r>
              <a:rPr sz="2000" b="1" i="1" spc="-10" dirty="0">
                <a:latin typeface="Times New Roman"/>
                <a:cs typeface="Times New Roman"/>
              </a:rPr>
              <a:t>в</a:t>
            </a:r>
            <a:r>
              <a:rPr sz="2000" b="1" i="1" dirty="0">
                <a:latin typeface="Times New Roman"/>
                <a:cs typeface="Times New Roman"/>
              </a:rPr>
              <a:t>ерное, </a:t>
            </a:r>
            <a:r>
              <a:rPr sz="2000" b="1" i="1" spc="-15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вперв</a:t>
            </a:r>
            <a:r>
              <a:rPr sz="2000" b="1" i="1" spc="5" dirty="0">
                <a:latin typeface="Times New Roman"/>
                <a:cs typeface="Times New Roman"/>
              </a:rPr>
              <a:t>ы</a:t>
            </a:r>
            <a:r>
              <a:rPr sz="2000" b="1" i="1" dirty="0">
                <a:latin typeface="Times New Roman"/>
                <a:cs typeface="Times New Roman"/>
              </a:rPr>
              <a:t>е </a:t>
            </a:r>
            <a:r>
              <a:rPr sz="2000" b="1" i="1" spc="-15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об э</a:t>
            </a:r>
            <a:r>
              <a:rPr sz="2000" b="1" i="1" spc="-10" dirty="0">
                <a:latin typeface="Times New Roman"/>
                <a:cs typeface="Times New Roman"/>
              </a:rPr>
              <a:t>т</a:t>
            </a:r>
            <a:r>
              <a:rPr sz="2000" b="1" i="1" dirty="0">
                <a:latin typeface="Times New Roman"/>
                <a:cs typeface="Times New Roman"/>
              </a:rPr>
              <a:t>ом </a:t>
            </a:r>
            <a:r>
              <a:rPr sz="2000" b="1" i="1" spc="6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скажу, </a:t>
            </a:r>
            <a:r>
              <a:rPr sz="2000" b="1" i="1" spc="5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помощи </a:t>
            </a:r>
            <a:r>
              <a:rPr sz="2000" b="1" i="1" spc="6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роди</a:t>
            </a:r>
            <a:r>
              <a:rPr sz="2000" b="1" i="1" spc="5" dirty="0">
                <a:latin typeface="Times New Roman"/>
                <a:cs typeface="Times New Roman"/>
              </a:rPr>
              <a:t>т</a:t>
            </a:r>
            <a:r>
              <a:rPr sz="2000" b="1" i="1" dirty="0">
                <a:latin typeface="Times New Roman"/>
                <a:cs typeface="Times New Roman"/>
              </a:rPr>
              <a:t>еля</a:t>
            </a:r>
            <a:r>
              <a:rPr sz="2000" b="1" i="1" spc="5" dirty="0">
                <a:latin typeface="Times New Roman"/>
                <a:cs typeface="Times New Roman"/>
              </a:rPr>
              <a:t>м</a:t>
            </a:r>
            <a:r>
              <a:rPr sz="2000" b="1" i="1" dirty="0">
                <a:latin typeface="Times New Roman"/>
                <a:cs typeface="Times New Roman"/>
              </a:rPr>
              <a:t>, </a:t>
            </a:r>
            <a:r>
              <a:rPr sz="2000" b="1" i="1" spc="7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у </a:t>
            </a:r>
            <a:r>
              <a:rPr sz="2000" b="1" i="1" spc="6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ко</a:t>
            </a:r>
            <a:r>
              <a:rPr sz="2000" b="1" i="1" spc="-10" dirty="0">
                <a:latin typeface="Times New Roman"/>
                <a:cs typeface="Times New Roman"/>
              </a:rPr>
              <a:t>т</a:t>
            </a:r>
            <a:r>
              <a:rPr sz="2000" b="1" i="1" dirty="0">
                <a:latin typeface="Times New Roman"/>
                <a:cs typeface="Times New Roman"/>
              </a:rPr>
              <a:t>о</a:t>
            </a:r>
            <a:r>
              <a:rPr sz="2000" b="1" i="1" spc="-15" dirty="0">
                <a:latin typeface="Times New Roman"/>
                <a:cs typeface="Times New Roman"/>
              </a:rPr>
              <a:t>р</a:t>
            </a:r>
            <a:r>
              <a:rPr sz="2000" b="1" i="1" dirty="0">
                <a:latin typeface="Times New Roman"/>
                <a:cs typeface="Times New Roman"/>
              </a:rPr>
              <a:t>ых </a:t>
            </a:r>
            <a:r>
              <a:rPr sz="2000" b="1" i="1" spc="6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родился </a:t>
            </a:r>
            <a:r>
              <a:rPr sz="2000" b="1" i="1" spc="6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р</a:t>
            </a:r>
            <a:r>
              <a:rPr sz="2000" b="1" i="1" spc="-10" dirty="0">
                <a:latin typeface="Times New Roman"/>
                <a:cs typeface="Times New Roman"/>
              </a:rPr>
              <a:t>еб</a:t>
            </a:r>
            <a:r>
              <a:rPr sz="2000" b="1" i="1" dirty="0">
                <a:latin typeface="Times New Roman"/>
                <a:cs typeface="Times New Roman"/>
              </a:rPr>
              <a:t>енок, им</a:t>
            </a:r>
            <a:r>
              <a:rPr sz="2000" b="1" i="1" spc="5" dirty="0">
                <a:latin typeface="Times New Roman"/>
                <a:cs typeface="Times New Roman"/>
              </a:rPr>
              <a:t>е</a:t>
            </a:r>
            <a:r>
              <a:rPr sz="2000" b="1" i="1" dirty="0">
                <a:latin typeface="Times New Roman"/>
                <a:cs typeface="Times New Roman"/>
              </a:rPr>
              <a:t>н</a:t>
            </a:r>
            <a:r>
              <a:rPr sz="2000" b="1" i="1" spc="-10" dirty="0">
                <a:latin typeface="Times New Roman"/>
                <a:cs typeface="Times New Roman"/>
              </a:rPr>
              <a:t>н</a:t>
            </a:r>
            <a:r>
              <a:rPr sz="2000" b="1" i="1" dirty="0">
                <a:latin typeface="Times New Roman"/>
                <a:cs typeface="Times New Roman"/>
              </a:rPr>
              <a:t>о  с  точ</a:t>
            </a:r>
            <a:r>
              <a:rPr sz="2000" b="1" i="1" spc="-15" dirty="0">
                <a:latin typeface="Times New Roman"/>
                <a:cs typeface="Times New Roman"/>
              </a:rPr>
              <a:t>к</a:t>
            </a:r>
            <a:r>
              <a:rPr sz="2000" b="1" i="1" dirty="0">
                <a:latin typeface="Times New Roman"/>
                <a:cs typeface="Times New Roman"/>
              </a:rPr>
              <a:t>и  зрения </a:t>
            </a:r>
            <a:r>
              <a:rPr sz="2000" b="1" i="1" spc="-1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тог</a:t>
            </a:r>
            <a:r>
              <a:rPr sz="2000" b="1" i="1" spc="-10" dirty="0">
                <a:latin typeface="Times New Roman"/>
                <a:cs typeface="Times New Roman"/>
              </a:rPr>
              <a:t>о</a:t>
            </a:r>
            <a:r>
              <a:rPr sz="2000" b="1" i="1" dirty="0">
                <a:latin typeface="Times New Roman"/>
                <a:cs typeface="Times New Roman"/>
              </a:rPr>
              <a:t>, </a:t>
            </a:r>
            <a:r>
              <a:rPr sz="2000" b="1" i="1" spc="-1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как </a:t>
            </a:r>
            <a:r>
              <a:rPr sz="2000" b="1" i="1" spc="-5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Times New Roman"/>
                <a:cs typeface="Times New Roman"/>
              </a:rPr>
              <a:t>е</a:t>
            </a:r>
            <a:r>
              <a:rPr sz="2000" b="1" i="1" dirty="0">
                <a:latin typeface="Times New Roman"/>
                <a:cs typeface="Times New Roman"/>
              </a:rPr>
              <a:t>го  восп</a:t>
            </a:r>
            <a:r>
              <a:rPr sz="2000" b="1" i="1" spc="-10" dirty="0">
                <a:latin typeface="Times New Roman"/>
                <a:cs typeface="Times New Roman"/>
              </a:rPr>
              <a:t>и</a:t>
            </a:r>
            <a:r>
              <a:rPr sz="2000" b="1" i="1" dirty="0">
                <a:latin typeface="Times New Roman"/>
                <a:cs typeface="Times New Roman"/>
              </a:rPr>
              <a:t>тыва</a:t>
            </a:r>
            <a:r>
              <a:rPr sz="2000" b="1" i="1" spc="5" dirty="0">
                <a:latin typeface="Times New Roman"/>
                <a:cs typeface="Times New Roman"/>
              </a:rPr>
              <a:t>т</a:t>
            </a:r>
            <a:r>
              <a:rPr sz="2000" b="1" i="1" spc="-5" dirty="0">
                <a:latin typeface="Times New Roman"/>
                <a:cs typeface="Times New Roman"/>
              </a:rPr>
              <a:t>ь</a:t>
            </a:r>
            <a:r>
              <a:rPr sz="2000" b="1" i="1" dirty="0">
                <a:latin typeface="Times New Roman"/>
                <a:cs typeface="Times New Roman"/>
              </a:rPr>
              <a:t>. </a:t>
            </a:r>
            <a:r>
              <a:rPr sz="2000" b="1" i="1" spc="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Р</a:t>
            </a:r>
            <a:r>
              <a:rPr sz="2000" b="1" i="1" spc="5" dirty="0">
                <a:latin typeface="Times New Roman"/>
                <a:cs typeface="Times New Roman"/>
              </a:rPr>
              <a:t>е</a:t>
            </a:r>
            <a:r>
              <a:rPr sz="2000" b="1" i="1" spc="-10" dirty="0">
                <a:latin typeface="Times New Roman"/>
                <a:cs typeface="Times New Roman"/>
              </a:rPr>
              <a:t>б</a:t>
            </a:r>
            <a:r>
              <a:rPr sz="2000" b="1" i="1" dirty="0">
                <a:latin typeface="Times New Roman"/>
                <a:cs typeface="Times New Roman"/>
              </a:rPr>
              <a:t>е</a:t>
            </a:r>
            <a:r>
              <a:rPr sz="2000" b="1" i="1" spc="-15" dirty="0">
                <a:latin typeface="Times New Roman"/>
                <a:cs typeface="Times New Roman"/>
              </a:rPr>
              <a:t>н</a:t>
            </a:r>
            <a:r>
              <a:rPr sz="2000" b="1" i="1" dirty="0">
                <a:latin typeface="Times New Roman"/>
                <a:cs typeface="Times New Roman"/>
              </a:rPr>
              <a:t>ок  в дошкольном  </a:t>
            </a:r>
            <a:r>
              <a:rPr sz="2000" b="1" i="1" spc="-165" dirty="0">
                <a:latin typeface="Times New Roman"/>
                <a:cs typeface="Times New Roman"/>
              </a:rPr>
              <a:t> </a:t>
            </a:r>
            <a:r>
              <a:rPr sz="2000" b="1" i="1" spc="5" dirty="0">
                <a:latin typeface="Times New Roman"/>
                <a:cs typeface="Times New Roman"/>
              </a:rPr>
              <a:t>в</a:t>
            </a:r>
            <a:r>
              <a:rPr sz="2000" b="1" i="1" dirty="0">
                <a:latin typeface="Times New Roman"/>
                <a:cs typeface="Times New Roman"/>
              </a:rPr>
              <a:t>озрасте    </a:t>
            </a:r>
            <a:r>
              <a:rPr sz="2000" b="1" i="1" spc="13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до</a:t>
            </a:r>
            <a:r>
              <a:rPr sz="2000" b="1" i="1" spc="-20" dirty="0">
                <a:latin typeface="Times New Roman"/>
                <a:cs typeface="Times New Roman"/>
              </a:rPr>
              <a:t>л</a:t>
            </a:r>
            <a:r>
              <a:rPr sz="2000" b="1" i="1" dirty="0">
                <a:latin typeface="Times New Roman"/>
                <a:cs typeface="Times New Roman"/>
              </a:rPr>
              <a:t>жен  </a:t>
            </a:r>
            <a:r>
              <a:rPr sz="2000" b="1" i="1" spc="-16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ма</a:t>
            </a:r>
            <a:r>
              <a:rPr sz="2000" b="1" i="1" spc="-15" dirty="0">
                <a:latin typeface="Times New Roman"/>
                <a:cs typeface="Times New Roman"/>
              </a:rPr>
              <a:t>к</a:t>
            </a:r>
            <a:r>
              <a:rPr sz="2000" b="1" i="1" dirty="0">
                <a:latin typeface="Times New Roman"/>
                <a:cs typeface="Times New Roman"/>
              </a:rPr>
              <a:t>си</a:t>
            </a:r>
            <a:r>
              <a:rPr sz="2000" b="1" i="1" spc="5" dirty="0">
                <a:latin typeface="Times New Roman"/>
                <a:cs typeface="Times New Roman"/>
              </a:rPr>
              <a:t>м</a:t>
            </a:r>
            <a:r>
              <a:rPr sz="2000" b="1" i="1" dirty="0">
                <a:latin typeface="Times New Roman"/>
                <a:cs typeface="Times New Roman"/>
              </a:rPr>
              <a:t>ал</a:t>
            </a:r>
            <a:r>
              <a:rPr sz="2000" b="1" i="1" spc="-10" dirty="0">
                <a:latin typeface="Times New Roman"/>
                <a:cs typeface="Times New Roman"/>
              </a:rPr>
              <a:t>ь</a:t>
            </a:r>
            <a:r>
              <a:rPr sz="2000" b="1" i="1" dirty="0">
                <a:latin typeface="Times New Roman"/>
                <a:cs typeface="Times New Roman"/>
              </a:rPr>
              <a:t>но  </a:t>
            </a:r>
            <a:r>
              <a:rPr sz="2000" b="1" i="1" spc="-16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развиват</a:t>
            </a:r>
            <a:r>
              <a:rPr sz="2000" b="1" i="1" spc="5" dirty="0">
                <a:latin typeface="Times New Roman"/>
                <a:cs typeface="Times New Roman"/>
              </a:rPr>
              <a:t>ь</a:t>
            </a:r>
            <a:r>
              <a:rPr sz="2000" b="1" i="1" dirty="0">
                <a:latin typeface="Times New Roman"/>
                <a:cs typeface="Times New Roman"/>
              </a:rPr>
              <a:t>с</a:t>
            </a:r>
            <a:r>
              <a:rPr sz="2000" b="1" i="1" spc="5" dirty="0">
                <a:latin typeface="Times New Roman"/>
                <a:cs typeface="Times New Roman"/>
              </a:rPr>
              <a:t>я</a:t>
            </a:r>
            <a:r>
              <a:rPr sz="2000" b="1" i="1" dirty="0">
                <a:latin typeface="Times New Roman"/>
                <a:cs typeface="Times New Roman"/>
              </a:rPr>
              <a:t>,  </a:t>
            </a:r>
            <a:r>
              <a:rPr sz="2000" b="1" i="1" spc="-14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он долж</a:t>
            </a:r>
            <a:r>
              <a:rPr sz="2000" b="1" i="1" spc="5" dirty="0">
                <a:latin typeface="Times New Roman"/>
                <a:cs typeface="Times New Roman"/>
              </a:rPr>
              <a:t>е</a:t>
            </a:r>
            <a:r>
              <a:rPr sz="2000" b="1" i="1" dirty="0">
                <a:latin typeface="Times New Roman"/>
                <a:cs typeface="Times New Roman"/>
              </a:rPr>
              <a:t>н  </a:t>
            </a:r>
            <a:r>
              <a:rPr sz="2000" b="1" i="1" spc="-18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о</a:t>
            </a:r>
            <a:r>
              <a:rPr sz="2000" b="1" i="1" spc="-10" dirty="0">
                <a:latin typeface="Times New Roman"/>
                <a:cs typeface="Times New Roman"/>
              </a:rPr>
              <a:t>б</a:t>
            </a:r>
            <a:r>
              <a:rPr sz="2000" b="1" i="1" dirty="0">
                <a:latin typeface="Times New Roman"/>
                <a:cs typeface="Times New Roman"/>
              </a:rPr>
              <a:t>ща</a:t>
            </a:r>
            <a:r>
              <a:rPr sz="2000" b="1" i="1" spc="-10" dirty="0">
                <a:latin typeface="Times New Roman"/>
                <a:cs typeface="Times New Roman"/>
              </a:rPr>
              <a:t>т</a:t>
            </a:r>
            <a:r>
              <a:rPr sz="2000" b="1" i="1" dirty="0">
                <a:latin typeface="Times New Roman"/>
                <a:cs typeface="Times New Roman"/>
              </a:rPr>
              <a:t>ься  </a:t>
            </a:r>
            <a:r>
              <a:rPr sz="2000" b="1" i="1" spc="-17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со  </a:t>
            </a:r>
            <a:r>
              <a:rPr sz="2000" b="1" i="1" spc="-17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св</a:t>
            </a:r>
            <a:r>
              <a:rPr sz="2000" b="1" i="1" spc="5" dirty="0">
                <a:latin typeface="Times New Roman"/>
                <a:cs typeface="Times New Roman"/>
              </a:rPr>
              <a:t>е</a:t>
            </a:r>
            <a:r>
              <a:rPr sz="2000" b="1" i="1" dirty="0">
                <a:latin typeface="Times New Roman"/>
                <a:cs typeface="Times New Roman"/>
              </a:rPr>
              <a:t>р</a:t>
            </a:r>
            <a:r>
              <a:rPr sz="2000" b="1" i="1" spc="-10" dirty="0">
                <a:latin typeface="Times New Roman"/>
                <a:cs typeface="Times New Roman"/>
              </a:rPr>
              <a:t>с</a:t>
            </a:r>
            <a:r>
              <a:rPr sz="2000" b="1" i="1" dirty="0">
                <a:latin typeface="Times New Roman"/>
                <a:cs typeface="Times New Roman"/>
              </a:rPr>
              <a:t>т</a:t>
            </a:r>
            <a:r>
              <a:rPr sz="2000" b="1" i="1" spc="-10" dirty="0">
                <a:latin typeface="Times New Roman"/>
                <a:cs typeface="Times New Roman"/>
              </a:rPr>
              <a:t>н</a:t>
            </a:r>
            <a:r>
              <a:rPr sz="2000" b="1" i="1" dirty="0">
                <a:latin typeface="Times New Roman"/>
                <a:cs typeface="Times New Roman"/>
              </a:rPr>
              <a:t>иками,  </a:t>
            </a:r>
            <a:r>
              <a:rPr sz="2000" b="1" i="1" spc="-165" dirty="0">
                <a:latin typeface="Times New Roman"/>
                <a:cs typeface="Times New Roman"/>
              </a:rPr>
              <a:t> </a:t>
            </a:r>
            <a:r>
              <a:rPr sz="2000" b="1" i="1" spc="-15" dirty="0">
                <a:latin typeface="Times New Roman"/>
                <a:cs typeface="Times New Roman"/>
              </a:rPr>
              <a:t>и</a:t>
            </a:r>
            <a:r>
              <a:rPr sz="2000" b="1" i="1" dirty="0">
                <a:latin typeface="Times New Roman"/>
                <a:cs typeface="Times New Roman"/>
              </a:rPr>
              <a:t>гр</a:t>
            </a:r>
            <a:r>
              <a:rPr sz="2000" b="1" i="1" spc="-15" dirty="0">
                <a:latin typeface="Times New Roman"/>
                <a:cs typeface="Times New Roman"/>
              </a:rPr>
              <a:t>а</a:t>
            </a:r>
            <a:r>
              <a:rPr sz="2000" b="1" i="1" dirty="0">
                <a:latin typeface="Times New Roman"/>
                <a:cs typeface="Times New Roman"/>
              </a:rPr>
              <a:t>т</a:t>
            </a:r>
            <a:r>
              <a:rPr sz="2000" b="1" i="1" spc="-10" dirty="0">
                <a:latin typeface="Times New Roman"/>
                <a:cs typeface="Times New Roman"/>
              </a:rPr>
              <a:t>ь</a:t>
            </a:r>
            <a:r>
              <a:rPr sz="2000" b="1" i="1" dirty="0">
                <a:latin typeface="Times New Roman"/>
                <a:cs typeface="Times New Roman"/>
              </a:rPr>
              <a:t>,  </a:t>
            </a:r>
            <a:r>
              <a:rPr sz="2000" b="1" i="1" spc="-16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у  </a:t>
            </a:r>
            <a:r>
              <a:rPr sz="2000" b="1" i="1" spc="-17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н</a:t>
            </a:r>
            <a:r>
              <a:rPr sz="2000" b="1" i="1" spc="-15" dirty="0">
                <a:latin typeface="Times New Roman"/>
                <a:cs typeface="Times New Roman"/>
              </a:rPr>
              <a:t>е</a:t>
            </a:r>
            <a:r>
              <a:rPr sz="2000" b="1" i="1" dirty="0">
                <a:latin typeface="Times New Roman"/>
                <a:cs typeface="Times New Roman"/>
              </a:rPr>
              <a:t>го  </a:t>
            </a:r>
            <a:r>
              <a:rPr sz="2000" b="1" i="1" spc="-17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д</a:t>
            </a:r>
            <a:r>
              <a:rPr sz="2000" b="1" i="1" spc="-15" dirty="0">
                <a:latin typeface="Times New Roman"/>
                <a:cs typeface="Times New Roman"/>
              </a:rPr>
              <a:t>о</a:t>
            </a:r>
            <a:r>
              <a:rPr sz="2000" b="1" i="1" dirty="0">
                <a:latin typeface="Times New Roman"/>
                <a:cs typeface="Times New Roman"/>
              </a:rPr>
              <a:t>лжны развиваться</a:t>
            </a:r>
            <a:r>
              <a:rPr sz="2000" b="1" i="1" spc="4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все</a:t>
            </a:r>
            <a:r>
              <a:rPr sz="2000" b="1" i="1" spc="3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основ</a:t>
            </a:r>
            <a:r>
              <a:rPr sz="2000" b="1" i="1" spc="-10" dirty="0">
                <a:latin typeface="Times New Roman"/>
                <a:cs typeface="Times New Roman"/>
              </a:rPr>
              <a:t>н</a:t>
            </a:r>
            <a:r>
              <a:rPr sz="2000" b="1" i="1" dirty="0">
                <a:latin typeface="Times New Roman"/>
                <a:cs typeface="Times New Roman"/>
              </a:rPr>
              <a:t>ые</a:t>
            </a:r>
            <a:r>
              <a:rPr sz="2000" b="1" i="1" spc="3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пс</a:t>
            </a:r>
            <a:r>
              <a:rPr sz="2000" b="1" i="1" spc="-10" dirty="0">
                <a:latin typeface="Times New Roman"/>
                <a:cs typeface="Times New Roman"/>
              </a:rPr>
              <a:t>и</a:t>
            </a:r>
            <a:r>
              <a:rPr sz="2000" b="1" i="1" dirty="0">
                <a:latin typeface="Times New Roman"/>
                <a:cs typeface="Times New Roman"/>
              </a:rPr>
              <a:t>хологиче</a:t>
            </a:r>
            <a:r>
              <a:rPr sz="2000" b="1" i="1" spc="5" dirty="0">
                <a:latin typeface="Times New Roman"/>
                <a:cs typeface="Times New Roman"/>
              </a:rPr>
              <a:t>с</a:t>
            </a:r>
            <a:r>
              <a:rPr sz="2000" b="1" i="1" dirty="0">
                <a:latin typeface="Times New Roman"/>
                <a:cs typeface="Times New Roman"/>
              </a:rPr>
              <a:t>к</a:t>
            </a:r>
            <a:r>
              <a:rPr sz="2000" b="1" i="1" spc="-15" dirty="0">
                <a:latin typeface="Times New Roman"/>
                <a:cs typeface="Times New Roman"/>
              </a:rPr>
              <a:t>и</a:t>
            </a:r>
            <a:r>
              <a:rPr sz="2000" b="1" i="1" dirty="0">
                <a:latin typeface="Times New Roman"/>
                <a:cs typeface="Times New Roman"/>
              </a:rPr>
              <a:t>е</a:t>
            </a:r>
            <a:r>
              <a:rPr sz="2000" b="1" i="1" spc="40" dirty="0">
                <a:latin typeface="Times New Roman"/>
                <a:cs typeface="Times New Roman"/>
              </a:rPr>
              <a:t> </a:t>
            </a:r>
            <a:r>
              <a:rPr sz="2000" b="1" i="1" spc="-20" dirty="0">
                <a:latin typeface="Times New Roman"/>
                <a:cs typeface="Times New Roman"/>
              </a:rPr>
              <a:t>ф</a:t>
            </a:r>
            <a:r>
              <a:rPr sz="2000" b="1" i="1" dirty="0">
                <a:latin typeface="Times New Roman"/>
                <a:cs typeface="Times New Roman"/>
              </a:rPr>
              <a:t>ункци</a:t>
            </a:r>
            <a:r>
              <a:rPr sz="2000" b="1" i="1" spc="-5" dirty="0">
                <a:latin typeface="Times New Roman"/>
                <a:cs typeface="Times New Roman"/>
              </a:rPr>
              <a:t>и</a:t>
            </a:r>
            <a:r>
              <a:rPr sz="2000" b="1" i="1" dirty="0">
                <a:latin typeface="Times New Roman"/>
                <a:cs typeface="Times New Roman"/>
              </a:rPr>
              <a:t>.</a:t>
            </a:r>
            <a:r>
              <a:rPr sz="2000" b="1" i="1" spc="2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А</a:t>
            </a:r>
            <a:r>
              <a:rPr sz="2000" b="1" i="1" spc="3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в</a:t>
            </a:r>
            <a:r>
              <a:rPr sz="2000" b="1" i="1" spc="2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ш</a:t>
            </a:r>
            <a:r>
              <a:rPr sz="2000" b="1" i="1" spc="-10" dirty="0">
                <a:latin typeface="Times New Roman"/>
                <a:cs typeface="Times New Roman"/>
              </a:rPr>
              <a:t>к</a:t>
            </a:r>
            <a:r>
              <a:rPr sz="2000" b="1" i="1" dirty="0">
                <a:latin typeface="Times New Roman"/>
                <a:cs typeface="Times New Roman"/>
              </a:rPr>
              <a:t>оле</a:t>
            </a:r>
            <a:r>
              <a:rPr sz="2000" b="1" i="1" spc="3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е</a:t>
            </a:r>
            <a:r>
              <a:rPr sz="2000" b="1" i="1" spc="5" dirty="0">
                <a:latin typeface="Times New Roman"/>
                <a:cs typeface="Times New Roman"/>
              </a:rPr>
              <a:t>г</a:t>
            </a:r>
            <a:r>
              <a:rPr sz="2000" b="1" i="1" dirty="0">
                <a:latin typeface="Times New Roman"/>
                <a:cs typeface="Times New Roman"/>
              </a:rPr>
              <a:t>о у</a:t>
            </a:r>
            <a:r>
              <a:rPr sz="2000" b="1" i="1" spc="5" dirty="0">
                <a:latin typeface="Times New Roman"/>
                <a:cs typeface="Times New Roman"/>
              </a:rPr>
              <a:t>ж</a:t>
            </a:r>
            <a:r>
              <a:rPr sz="2000" b="1" i="1" dirty="0">
                <a:latin typeface="Times New Roman"/>
                <a:cs typeface="Times New Roman"/>
              </a:rPr>
              <a:t>е</a:t>
            </a:r>
            <a:r>
              <a:rPr sz="2000" b="1" i="1" spc="-2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потом </a:t>
            </a:r>
            <a:r>
              <a:rPr sz="2000" b="1" i="1" spc="1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научат</a:t>
            </a:r>
            <a:r>
              <a:rPr sz="2000" b="1" i="1" spc="-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чита</a:t>
            </a:r>
            <a:r>
              <a:rPr sz="2000" b="1" i="1" spc="-10" dirty="0">
                <a:latin typeface="Times New Roman"/>
                <a:cs typeface="Times New Roman"/>
              </a:rPr>
              <a:t>т</a:t>
            </a:r>
            <a:r>
              <a:rPr sz="2000" b="1" i="1" dirty="0">
                <a:latin typeface="Times New Roman"/>
                <a:cs typeface="Times New Roman"/>
              </a:rPr>
              <a:t>ь</a:t>
            </a:r>
            <a:r>
              <a:rPr sz="2000" b="1" i="1" spc="1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и</a:t>
            </a:r>
            <a:r>
              <a:rPr sz="2000" b="1" i="1" spc="-1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писать»</a:t>
            </a:r>
            <a:endParaRPr sz="2000" b="1" dirty="0">
              <a:latin typeface="Times New Roman"/>
              <a:cs typeface="Times New Roman"/>
            </a:endParaRPr>
          </a:p>
          <a:p>
            <a:pPr marL="4189095" marR="8890" indent="12065">
              <a:lnSpc>
                <a:spcPct val="100000"/>
              </a:lnSpc>
              <a:spcBef>
                <a:spcPts val="15"/>
              </a:spcBef>
            </a:pPr>
            <a:r>
              <a:rPr sz="2000" b="1" i="1" spc="-10" dirty="0">
                <a:latin typeface="Times New Roman"/>
                <a:cs typeface="Times New Roman"/>
              </a:rPr>
              <a:t>М</a:t>
            </a:r>
            <a:r>
              <a:rPr sz="2000" b="1" i="1" dirty="0">
                <a:latin typeface="Times New Roman"/>
                <a:cs typeface="Times New Roman"/>
              </a:rPr>
              <a:t>инис</a:t>
            </a:r>
            <a:r>
              <a:rPr sz="2000" b="1" i="1" spc="-10" dirty="0">
                <a:latin typeface="Times New Roman"/>
                <a:cs typeface="Times New Roman"/>
              </a:rPr>
              <a:t>т</a:t>
            </a:r>
            <a:r>
              <a:rPr sz="2000" b="1" i="1" dirty="0">
                <a:latin typeface="Times New Roman"/>
                <a:cs typeface="Times New Roman"/>
              </a:rPr>
              <a:t>р</a:t>
            </a:r>
            <a:r>
              <a:rPr sz="2000" b="1" i="1" spc="-2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просвещения</a:t>
            </a:r>
            <a:r>
              <a:rPr sz="2000" b="1" i="1" spc="-20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Times New Roman"/>
                <a:cs typeface="Times New Roman"/>
              </a:rPr>
              <a:t>Р</a:t>
            </a:r>
            <a:r>
              <a:rPr sz="2000" b="1" i="1" dirty="0">
                <a:latin typeface="Times New Roman"/>
                <a:cs typeface="Times New Roman"/>
              </a:rPr>
              <a:t>осс</a:t>
            </a:r>
            <a:r>
              <a:rPr sz="2000" b="1" i="1" spc="5" dirty="0">
                <a:latin typeface="Times New Roman"/>
                <a:cs typeface="Times New Roman"/>
              </a:rPr>
              <a:t>и</a:t>
            </a:r>
            <a:r>
              <a:rPr sz="2000" b="1" i="1" dirty="0">
                <a:latin typeface="Times New Roman"/>
                <a:cs typeface="Times New Roman"/>
              </a:rPr>
              <a:t>и, К</a:t>
            </a:r>
            <a:r>
              <a:rPr sz="2000" b="1" i="1" spc="5" dirty="0">
                <a:latin typeface="Times New Roman"/>
                <a:cs typeface="Times New Roman"/>
              </a:rPr>
              <a:t>р</a:t>
            </a:r>
            <a:r>
              <a:rPr sz="2000" b="1" i="1" dirty="0">
                <a:latin typeface="Times New Roman"/>
                <a:cs typeface="Times New Roman"/>
              </a:rPr>
              <a:t>ав</a:t>
            </a:r>
            <a:r>
              <a:rPr sz="2000" b="1" i="1" spc="5" dirty="0">
                <a:latin typeface="Times New Roman"/>
                <a:cs typeface="Times New Roman"/>
              </a:rPr>
              <a:t>ц</a:t>
            </a:r>
            <a:r>
              <a:rPr sz="2000" b="1" i="1" dirty="0">
                <a:latin typeface="Times New Roman"/>
                <a:cs typeface="Times New Roman"/>
              </a:rPr>
              <a:t>ов</a:t>
            </a:r>
            <a:r>
              <a:rPr sz="2000" b="1" i="1" spc="-4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Сергей</a:t>
            </a:r>
            <a:r>
              <a:rPr sz="2000" b="1" i="1" spc="-1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Сергеев</a:t>
            </a:r>
            <a:r>
              <a:rPr sz="2000" b="1" i="1" spc="5" dirty="0">
                <a:latin typeface="Times New Roman"/>
                <a:cs typeface="Times New Roman"/>
              </a:rPr>
              <a:t>и</a:t>
            </a:r>
            <a:r>
              <a:rPr sz="2000" b="1" i="1" dirty="0">
                <a:latin typeface="Times New Roman"/>
                <a:cs typeface="Times New Roman"/>
              </a:rPr>
              <a:t>ч</a:t>
            </a:r>
            <a:endParaRPr sz="2000" b="1" dirty="0">
              <a:latin typeface="Times New Roman"/>
              <a:cs typeface="Times New Roman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55" y="2219161"/>
            <a:ext cx="3010348" cy="401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bject 93"/>
          <p:cNvSpPr txBox="1"/>
          <p:nvPr/>
        </p:nvSpPr>
        <p:spPr>
          <a:xfrm>
            <a:off x="926018" y="254000"/>
            <a:ext cx="11051859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>
              <a:lnSpc>
                <a:spcPct val="100000"/>
              </a:lnSpc>
            </a:pP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С</a:t>
            </a:r>
            <a:r>
              <a:rPr sz="2400" spc="140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562213"/>
                </a:solidFill>
                <a:latin typeface="Times New Roman"/>
                <a:cs typeface="Times New Roman"/>
              </a:rPr>
              <a:t>1</a:t>
            </a:r>
            <a:r>
              <a:rPr sz="2400" b="1" spc="150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400" b="1" spc="20" dirty="0">
                <a:solidFill>
                  <a:srgbClr val="562213"/>
                </a:solidFill>
                <a:latin typeface="Times New Roman"/>
                <a:cs typeface="Times New Roman"/>
              </a:rPr>
              <a:t>с</a:t>
            </a:r>
            <a:r>
              <a:rPr sz="2400" b="1" dirty="0">
                <a:solidFill>
                  <a:srgbClr val="562213"/>
                </a:solidFill>
                <a:latin typeface="Times New Roman"/>
                <a:cs typeface="Times New Roman"/>
              </a:rPr>
              <a:t>ен</a:t>
            </a:r>
            <a:r>
              <a:rPr sz="2400" b="1" spc="-40" dirty="0">
                <a:solidFill>
                  <a:srgbClr val="562213"/>
                </a:solidFill>
                <a:latin typeface="Times New Roman"/>
                <a:cs typeface="Times New Roman"/>
              </a:rPr>
              <a:t>т</a:t>
            </a:r>
            <a:r>
              <a:rPr sz="2400" b="1" dirty="0">
                <a:solidFill>
                  <a:srgbClr val="562213"/>
                </a:solidFill>
                <a:latin typeface="Times New Roman"/>
                <a:cs typeface="Times New Roman"/>
              </a:rPr>
              <a:t>ября</a:t>
            </a:r>
            <a:r>
              <a:rPr sz="2400" b="1" spc="160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562213"/>
                </a:solidFill>
                <a:latin typeface="Times New Roman"/>
                <a:cs typeface="Times New Roman"/>
              </a:rPr>
              <a:t>2023</a:t>
            </a:r>
            <a:r>
              <a:rPr sz="2400" b="1" spc="145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562213"/>
                </a:solidFill>
                <a:latin typeface="Times New Roman"/>
                <a:cs typeface="Times New Roman"/>
              </a:rPr>
              <a:t>го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да</a:t>
            </a:r>
            <a:r>
              <a:rPr sz="2400" spc="130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в</a:t>
            </a:r>
            <a:r>
              <a:rPr sz="2400" spc="150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562213"/>
                </a:solidFill>
                <a:latin typeface="Times New Roman"/>
                <a:cs typeface="Times New Roman"/>
              </a:rPr>
              <a:t>с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о</a:t>
            </a:r>
            <a:r>
              <a:rPr sz="2400" spc="-25" dirty="0">
                <a:solidFill>
                  <a:srgbClr val="562213"/>
                </a:solidFill>
                <a:latin typeface="Times New Roman"/>
                <a:cs typeface="Times New Roman"/>
              </a:rPr>
              <a:t>о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т</a:t>
            </a:r>
            <a:r>
              <a:rPr sz="2400" spc="-10" dirty="0">
                <a:solidFill>
                  <a:srgbClr val="562213"/>
                </a:solidFill>
                <a:latin typeface="Times New Roman"/>
                <a:cs typeface="Times New Roman"/>
              </a:rPr>
              <a:t>в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е</a:t>
            </a:r>
            <a:r>
              <a:rPr sz="2400" spc="20" dirty="0">
                <a:solidFill>
                  <a:srgbClr val="562213"/>
                </a:solidFill>
                <a:latin typeface="Times New Roman"/>
                <a:cs typeface="Times New Roman"/>
              </a:rPr>
              <a:t>т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ствии</a:t>
            </a:r>
            <a:r>
              <a:rPr sz="2400" spc="140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с</a:t>
            </a:r>
            <a:r>
              <a:rPr sz="2400" spc="155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П</a:t>
            </a:r>
            <a:r>
              <a:rPr sz="2400" spc="10" dirty="0">
                <a:solidFill>
                  <a:srgbClr val="562213"/>
                </a:solidFill>
                <a:latin typeface="Times New Roman"/>
                <a:cs typeface="Times New Roman"/>
              </a:rPr>
              <a:t>р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и</a:t>
            </a:r>
            <a:r>
              <a:rPr sz="2400" spc="-45" dirty="0">
                <a:solidFill>
                  <a:srgbClr val="562213"/>
                </a:solidFill>
                <a:latin typeface="Times New Roman"/>
                <a:cs typeface="Times New Roman"/>
              </a:rPr>
              <a:t>к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а</a:t>
            </a:r>
            <a:r>
              <a:rPr sz="2400" spc="-15" dirty="0">
                <a:solidFill>
                  <a:srgbClr val="562213"/>
                </a:solidFill>
                <a:latin typeface="Times New Roman"/>
                <a:cs typeface="Times New Roman"/>
              </a:rPr>
              <a:t>з</a:t>
            </a:r>
            <a:r>
              <a:rPr sz="2400" spc="-45" dirty="0">
                <a:solidFill>
                  <a:srgbClr val="562213"/>
                </a:solidFill>
                <a:latin typeface="Times New Roman"/>
                <a:cs typeface="Times New Roman"/>
              </a:rPr>
              <a:t>о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м</a:t>
            </a:r>
            <a:r>
              <a:rPr sz="2400" spc="155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562213"/>
                </a:solidFill>
                <a:latin typeface="Times New Roman"/>
                <a:cs typeface="Times New Roman"/>
              </a:rPr>
              <a:t>М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инистерст</a:t>
            </a:r>
            <a:r>
              <a:rPr sz="2400" spc="-25" dirty="0">
                <a:solidFill>
                  <a:srgbClr val="562213"/>
                </a:solidFill>
                <a:latin typeface="Times New Roman"/>
                <a:cs typeface="Times New Roman"/>
              </a:rPr>
              <a:t>в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а</a:t>
            </a:r>
            <a:r>
              <a:rPr sz="2400" spc="145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П</a:t>
            </a:r>
            <a:r>
              <a:rPr sz="2400" spc="10" dirty="0">
                <a:solidFill>
                  <a:srgbClr val="562213"/>
                </a:solidFill>
                <a:latin typeface="Times New Roman"/>
                <a:cs typeface="Times New Roman"/>
              </a:rPr>
              <a:t>р</a:t>
            </a:r>
            <a:r>
              <a:rPr sz="2400" spc="50" dirty="0">
                <a:solidFill>
                  <a:srgbClr val="562213"/>
                </a:solidFill>
                <a:latin typeface="Times New Roman"/>
                <a:cs typeface="Times New Roman"/>
              </a:rPr>
              <a:t>о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с</a:t>
            </a:r>
            <a:r>
              <a:rPr sz="2400" spc="-15" dirty="0">
                <a:solidFill>
                  <a:srgbClr val="562213"/>
                </a:solidFill>
                <a:latin typeface="Times New Roman"/>
                <a:cs typeface="Times New Roman"/>
              </a:rPr>
              <a:t>ве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щения </a:t>
            </a:r>
            <a:r>
              <a:rPr sz="2400" spc="-50" dirty="0">
                <a:solidFill>
                  <a:srgbClr val="562213"/>
                </a:solidFill>
                <a:latin typeface="Times New Roman"/>
                <a:cs typeface="Times New Roman"/>
              </a:rPr>
              <a:t>Р</a:t>
            </a:r>
            <a:r>
              <a:rPr sz="2400" spc="50" dirty="0">
                <a:solidFill>
                  <a:srgbClr val="562213"/>
                </a:solidFill>
                <a:latin typeface="Times New Roman"/>
                <a:cs typeface="Times New Roman"/>
              </a:rPr>
              <a:t>о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сс</a:t>
            </a:r>
            <a:r>
              <a:rPr sz="2400" spc="-15" dirty="0">
                <a:solidFill>
                  <a:srgbClr val="562213"/>
                </a:solidFill>
                <a:latin typeface="Times New Roman"/>
                <a:cs typeface="Times New Roman"/>
              </a:rPr>
              <a:t>и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й</a:t>
            </a:r>
            <a:r>
              <a:rPr sz="2400" spc="-10" dirty="0">
                <a:solidFill>
                  <a:srgbClr val="562213"/>
                </a:solidFill>
                <a:latin typeface="Times New Roman"/>
                <a:cs typeface="Times New Roman"/>
              </a:rPr>
              <a:t>с</a:t>
            </a:r>
            <a:r>
              <a:rPr sz="2400" spc="-100" dirty="0">
                <a:solidFill>
                  <a:srgbClr val="562213"/>
                </a:solidFill>
                <a:latin typeface="Times New Roman"/>
                <a:cs typeface="Times New Roman"/>
              </a:rPr>
              <a:t>к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ой   </a:t>
            </a:r>
            <a:r>
              <a:rPr sz="2400" spc="-135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Ф</a:t>
            </a:r>
            <a:r>
              <a:rPr sz="2400" spc="-45" dirty="0">
                <a:solidFill>
                  <a:srgbClr val="562213"/>
                </a:solidFill>
                <a:latin typeface="Times New Roman"/>
                <a:cs typeface="Times New Roman"/>
              </a:rPr>
              <a:t>е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дера</a:t>
            </a:r>
            <a:r>
              <a:rPr sz="2400" spc="-10" dirty="0">
                <a:solidFill>
                  <a:srgbClr val="562213"/>
                </a:solidFill>
                <a:latin typeface="Times New Roman"/>
                <a:cs typeface="Times New Roman"/>
              </a:rPr>
              <a:t>ц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ии   </a:t>
            </a:r>
            <a:r>
              <a:rPr sz="2400" spc="-155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562213"/>
                </a:solidFill>
                <a:latin typeface="Times New Roman"/>
                <a:cs typeface="Times New Roman"/>
              </a:rPr>
              <a:t>о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т   </a:t>
            </a:r>
            <a:r>
              <a:rPr sz="2400" spc="-145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2</a:t>
            </a:r>
            <a:r>
              <a:rPr sz="2400" spc="-10" dirty="0">
                <a:solidFill>
                  <a:srgbClr val="562213"/>
                </a:solidFill>
                <a:latin typeface="Times New Roman"/>
                <a:cs typeface="Times New Roman"/>
              </a:rPr>
              <a:t>5.</a:t>
            </a:r>
            <a:r>
              <a:rPr sz="2400" spc="-70" dirty="0">
                <a:solidFill>
                  <a:srgbClr val="562213"/>
                </a:solidFill>
                <a:latin typeface="Times New Roman"/>
                <a:cs typeface="Times New Roman"/>
              </a:rPr>
              <a:t>1</a:t>
            </a:r>
            <a:r>
              <a:rPr sz="2400" spc="-10" dirty="0">
                <a:solidFill>
                  <a:srgbClr val="562213"/>
                </a:solidFill>
                <a:latin typeface="Times New Roman"/>
                <a:cs typeface="Times New Roman"/>
              </a:rPr>
              <a:t>1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.</a:t>
            </a:r>
            <a:r>
              <a:rPr sz="2400" spc="-10" dirty="0">
                <a:solidFill>
                  <a:srgbClr val="562213"/>
                </a:solidFill>
                <a:latin typeface="Times New Roman"/>
                <a:cs typeface="Times New Roman"/>
              </a:rPr>
              <a:t>20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22   </a:t>
            </a:r>
            <a:r>
              <a:rPr sz="2400" spc="-145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№  </a:t>
            </a:r>
            <a:r>
              <a:rPr sz="2400" dirty="0" smtClean="0">
                <a:solidFill>
                  <a:srgbClr val="562213"/>
                </a:solidFill>
                <a:latin typeface="Times New Roman"/>
                <a:cs typeface="Times New Roman"/>
              </a:rPr>
              <a:t>1028   </a:t>
            </a:r>
            <a:r>
              <a:rPr lang="ru-RU" sz="2400" dirty="0" smtClean="0">
                <a:solidFill>
                  <a:srgbClr val="562213"/>
                </a:solidFill>
                <a:latin typeface="Times New Roman"/>
                <a:cs typeface="Times New Roman"/>
              </a:rPr>
              <a:t/>
            </a:r>
            <a:br>
              <a:rPr lang="ru-RU" sz="2400" dirty="0" smtClean="0">
                <a:solidFill>
                  <a:srgbClr val="562213"/>
                </a:solidFill>
                <a:latin typeface="Times New Roman"/>
                <a:cs typeface="Times New Roman"/>
              </a:rPr>
            </a:br>
            <a:r>
              <a:rPr sz="2400" spc="-155" dirty="0" smtClean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562213"/>
                </a:solidFill>
                <a:latin typeface="Times New Roman"/>
                <a:cs typeface="Times New Roman"/>
              </a:rPr>
              <a:t>«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Об   </a:t>
            </a:r>
            <a:r>
              <a:rPr sz="2400" spc="-140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Ут</a:t>
            </a:r>
            <a:r>
              <a:rPr sz="2400" spc="-20" dirty="0">
                <a:solidFill>
                  <a:srgbClr val="562213"/>
                </a:solidFill>
                <a:latin typeface="Times New Roman"/>
                <a:cs typeface="Times New Roman"/>
              </a:rPr>
              <a:t>в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ер</a:t>
            </a:r>
            <a:r>
              <a:rPr sz="2400" spc="-20" dirty="0">
                <a:solidFill>
                  <a:srgbClr val="562213"/>
                </a:solidFill>
                <a:latin typeface="Times New Roman"/>
                <a:cs typeface="Times New Roman"/>
              </a:rPr>
              <a:t>ж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де</a:t>
            </a:r>
            <a:r>
              <a:rPr sz="2400" spc="-10" dirty="0">
                <a:solidFill>
                  <a:srgbClr val="562213"/>
                </a:solidFill>
                <a:latin typeface="Times New Roman"/>
                <a:cs typeface="Times New Roman"/>
              </a:rPr>
              <a:t>н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ии   </a:t>
            </a:r>
            <a:r>
              <a:rPr sz="2400" spc="-150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Ф</a:t>
            </a:r>
            <a:r>
              <a:rPr sz="2400" spc="-30" dirty="0">
                <a:solidFill>
                  <a:srgbClr val="562213"/>
                </a:solidFill>
                <a:latin typeface="Times New Roman"/>
                <a:cs typeface="Times New Roman"/>
              </a:rPr>
              <a:t>е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д</a:t>
            </a:r>
            <a:r>
              <a:rPr sz="2400" spc="-20" dirty="0">
                <a:solidFill>
                  <a:srgbClr val="562213"/>
                </a:solidFill>
                <a:latin typeface="Times New Roman"/>
                <a:cs typeface="Times New Roman"/>
              </a:rPr>
              <a:t>е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р</a:t>
            </a:r>
            <a:r>
              <a:rPr sz="2400" spc="10" dirty="0">
                <a:solidFill>
                  <a:srgbClr val="562213"/>
                </a:solidFill>
                <a:latin typeface="Times New Roman"/>
                <a:cs typeface="Times New Roman"/>
              </a:rPr>
              <a:t>а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л</a:t>
            </a:r>
            <a:r>
              <a:rPr sz="2400" spc="-10" dirty="0">
                <a:solidFill>
                  <a:srgbClr val="562213"/>
                </a:solidFill>
                <a:latin typeface="Times New Roman"/>
                <a:cs typeface="Times New Roman"/>
              </a:rPr>
              <a:t>ь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н</a:t>
            </a:r>
            <a:r>
              <a:rPr sz="2400" spc="10" dirty="0">
                <a:solidFill>
                  <a:srgbClr val="562213"/>
                </a:solidFill>
                <a:latin typeface="Times New Roman"/>
                <a:cs typeface="Times New Roman"/>
              </a:rPr>
              <a:t>о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й о</a:t>
            </a:r>
            <a:r>
              <a:rPr sz="2400" spc="-10" dirty="0">
                <a:solidFill>
                  <a:srgbClr val="562213"/>
                </a:solidFill>
                <a:latin typeface="Times New Roman"/>
                <a:cs typeface="Times New Roman"/>
              </a:rPr>
              <a:t>б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ра</a:t>
            </a:r>
            <a:r>
              <a:rPr sz="2400" spc="-20" dirty="0">
                <a:solidFill>
                  <a:srgbClr val="562213"/>
                </a:solidFill>
                <a:latin typeface="Times New Roman"/>
                <a:cs typeface="Times New Roman"/>
              </a:rPr>
              <a:t>з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о</a:t>
            </a:r>
            <a:r>
              <a:rPr sz="2400" spc="-20" dirty="0">
                <a:solidFill>
                  <a:srgbClr val="562213"/>
                </a:solidFill>
                <a:latin typeface="Times New Roman"/>
                <a:cs typeface="Times New Roman"/>
              </a:rPr>
              <a:t>в</a:t>
            </a:r>
            <a:r>
              <a:rPr sz="2400" spc="-65" dirty="0">
                <a:solidFill>
                  <a:srgbClr val="562213"/>
                </a:solidFill>
                <a:latin typeface="Times New Roman"/>
                <a:cs typeface="Times New Roman"/>
              </a:rPr>
              <a:t>а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тел</a:t>
            </a:r>
            <a:r>
              <a:rPr sz="2400" spc="-10" dirty="0">
                <a:solidFill>
                  <a:srgbClr val="562213"/>
                </a:solidFill>
                <a:latin typeface="Times New Roman"/>
                <a:cs typeface="Times New Roman"/>
              </a:rPr>
              <a:t>ь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ной </a:t>
            </a:r>
            <a:r>
              <a:rPr sz="2400" spc="114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пр</a:t>
            </a:r>
            <a:r>
              <a:rPr sz="2400" spc="5" dirty="0">
                <a:solidFill>
                  <a:srgbClr val="562213"/>
                </a:solidFill>
                <a:latin typeface="Times New Roman"/>
                <a:cs typeface="Times New Roman"/>
              </a:rPr>
              <a:t>о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гра</a:t>
            </a:r>
            <a:r>
              <a:rPr sz="2400" spc="-10" dirty="0">
                <a:solidFill>
                  <a:srgbClr val="562213"/>
                </a:solidFill>
                <a:latin typeface="Times New Roman"/>
                <a:cs typeface="Times New Roman"/>
              </a:rPr>
              <a:t>мм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ы </a:t>
            </a:r>
            <a:r>
              <a:rPr sz="2400" spc="110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д</a:t>
            </a:r>
            <a:r>
              <a:rPr sz="2400" spc="-10" dirty="0">
                <a:solidFill>
                  <a:srgbClr val="562213"/>
                </a:solidFill>
                <a:latin typeface="Times New Roman"/>
                <a:cs typeface="Times New Roman"/>
              </a:rPr>
              <a:t>о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ш</a:t>
            </a:r>
            <a:r>
              <a:rPr sz="2400" spc="-105" dirty="0">
                <a:solidFill>
                  <a:srgbClr val="562213"/>
                </a:solidFill>
                <a:latin typeface="Times New Roman"/>
                <a:cs typeface="Times New Roman"/>
              </a:rPr>
              <a:t>к</a:t>
            </a:r>
            <a:r>
              <a:rPr sz="2400" spc="-20" dirty="0">
                <a:solidFill>
                  <a:srgbClr val="562213"/>
                </a:solidFill>
                <a:latin typeface="Times New Roman"/>
                <a:cs typeface="Times New Roman"/>
              </a:rPr>
              <a:t>о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ль</a:t>
            </a:r>
            <a:r>
              <a:rPr sz="2400" spc="-10" dirty="0">
                <a:solidFill>
                  <a:srgbClr val="562213"/>
                </a:solidFill>
                <a:latin typeface="Times New Roman"/>
                <a:cs typeface="Times New Roman"/>
              </a:rPr>
              <a:t>н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о</a:t>
            </a:r>
            <a:r>
              <a:rPr sz="2400" spc="-50" dirty="0">
                <a:solidFill>
                  <a:srgbClr val="562213"/>
                </a:solidFill>
                <a:latin typeface="Times New Roman"/>
                <a:cs typeface="Times New Roman"/>
              </a:rPr>
              <a:t>г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о </a:t>
            </a:r>
            <a:r>
              <a:rPr sz="2400" spc="120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о</a:t>
            </a:r>
            <a:r>
              <a:rPr sz="2400" spc="-10" dirty="0">
                <a:solidFill>
                  <a:srgbClr val="562213"/>
                </a:solidFill>
                <a:latin typeface="Times New Roman"/>
                <a:cs typeface="Times New Roman"/>
              </a:rPr>
              <a:t>б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ра</a:t>
            </a:r>
            <a:r>
              <a:rPr sz="2400" spc="-20" dirty="0">
                <a:solidFill>
                  <a:srgbClr val="562213"/>
                </a:solidFill>
                <a:latin typeface="Times New Roman"/>
                <a:cs typeface="Times New Roman"/>
              </a:rPr>
              <a:t>з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о</a:t>
            </a:r>
            <a:r>
              <a:rPr sz="2400" spc="-20" dirty="0">
                <a:solidFill>
                  <a:srgbClr val="562213"/>
                </a:solidFill>
                <a:latin typeface="Times New Roman"/>
                <a:cs typeface="Times New Roman"/>
              </a:rPr>
              <a:t>в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ан</a:t>
            </a:r>
            <a:r>
              <a:rPr sz="2400" spc="-10" dirty="0">
                <a:solidFill>
                  <a:srgbClr val="562213"/>
                </a:solidFill>
                <a:latin typeface="Times New Roman"/>
                <a:cs typeface="Times New Roman"/>
              </a:rPr>
              <a:t>и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я» </a:t>
            </a:r>
            <a:r>
              <a:rPr sz="2400" spc="114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до</a:t>
            </a:r>
            <a:r>
              <a:rPr sz="2400" spc="5" dirty="0">
                <a:solidFill>
                  <a:srgbClr val="562213"/>
                </a:solidFill>
                <a:latin typeface="Times New Roman"/>
                <a:cs typeface="Times New Roman"/>
              </a:rPr>
              <a:t>ш</a:t>
            </a:r>
            <a:r>
              <a:rPr sz="2400" spc="-114" dirty="0">
                <a:solidFill>
                  <a:srgbClr val="562213"/>
                </a:solidFill>
                <a:latin typeface="Times New Roman"/>
                <a:cs typeface="Times New Roman"/>
              </a:rPr>
              <a:t>к</a:t>
            </a:r>
            <a:r>
              <a:rPr sz="2400" spc="-20" dirty="0">
                <a:solidFill>
                  <a:srgbClr val="562213"/>
                </a:solidFill>
                <a:latin typeface="Times New Roman"/>
                <a:cs typeface="Times New Roman"/>
              </a:rPr>
              <a:t>о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л</a:t>
            </a:r>
            <a:r>
              <a:rPr sz="2400" spc="-20" dirty="0">
                <a:solidFill>
                  <a:srgbClr val="562213"/>
                </a:solidFill>
                <a:latin typeface="Times New Roman"/>
                <a:cs typeface="Times New Roman"/>
              </a:rPr>
              <a:t>ь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н</a:t>
            </a:r>
            <a:r>
              <a:rPr sz="2400" spc="-10" dirty="0">
                <a:solidFill>
                  <a:srgbClr val="562213"/>
                </a:solidFill>
                <a:latin typeface="Times New Roman"/>
                <a:cs typeface="Times New Roman"/>
              </a:rPr>
              <a:t>ы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е </a:t>
            </a:r>
            <a:r>
              <a:rPr sz="2400" spc="114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об</a:t>
            </a:r>
            <a:r>
              <a:rPr sz="2400" spc="10" dirty="0">
                <a:solidFill>
                  <a:srgbClr val="562213"/>
                </a:solidFill>
                <a:latin typeface="Times New Roman"/>
                <a:cs typeface="Times New Roman"/>
              </a:rPr>
              <a:t>р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а</a:t>
            </a:r>
            <a:r>
              <a:rPr sz="2400" spc="-30" dirty="0">
                <a:solidFill>
                  <a:srgbClr val="562213"/>
                </a:solidFill>
                <a:latin typeface="Times New Roman"/>
                <a:cs typeface="Times New Roman"/>
              </a:rPr>
              <a:t>з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о</a:t>
            </a:r>
            <a:r>
              <a:rPr sz="2400" spc="-20" dirty="0">
                <a:solidFill>
                  <a:srgbClr val="562213"/>
                </a:solidFill>
                <a:latin typeface="Times New Roman"/>
                <a:cs typeface="Times New Roman"/>
              </a:rPr>
              <a:t>в</a:t>
            </a:r>
            <a:r>
              <a:rPr sz="2400" spc="-65" dirty="0">
                <a:solidFill>
                  <a:srgbClr val="562213"/>
                </a:solidFill>
                <a:latin typeface="Times New Roman"/>
                <a:cs typeface="Times New Roman"/>
              </a:rPr>
              <a:t>а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тел</a:t>
            </a:r>
            <a:r>
              <a:rPr sz="2400" spc="-10" dirty="0">
                <a:solidFill>
                  <a:srgbClr val="562213"/>
                </a:solidFill>
                <a:latin typeface="Times New Roman"/>
                <a:cs typeface="Times New Roman"/>
              </a:rPr>
              <a:t>ь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н</a:t>
            </a:r>
            <a:r>
              <a:rPr sz="2400" spc="-10" dirty="0">
                <a:solidFill>
                  <a:srgbClr val="562213"/>
                </a:solidFill>
                <a:latin typeface="Times New Roman"/>
                <a:cs typeface="Times New Roman"/>
              </a:rPr>
              <a:t>ы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е у</a:t>
            </a:r>
            <a:r>
              <a:rPr sz="2400" spc="-10" dirty="0">
                <a:solidFill>
                  <a:srgbClr val="562213"/>
                </a:solidFill>
                <a:latin typeface="Times New Roman"/>
                <a:cs typeface="Times New Roman"/>
              </a:rPr>
              <a:t>ч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режде</a:t>
            </a:r>
            <a:r>
              <a:rPr sz="2400" spc="-10" dirty="0">
                <a:solidFill>
                  <a:srgbClr val="562213"/>
                </a:solidFill>
                <a:latin typeface="Times New Roman"/>
                <a:cs typeface="Times New Roman"/>
              </a:rPr>
              <a:t>н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ия</a:t>
            </a:r>
            <a:r>
              <a:rPr sz="2400" spc="-15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раб</a:t>
            </a:r>
            <a:r>
              <a:rPr sz="2400" spc="-15" dirty="0">
                <a:solidFill>
                  <a:srgbClr val="562213"/>
                </a:solidFill>
                <a:latin typeface="Times New Roman"/>
                <a:cs typeface="Times New Roman"/>
              </a:rPr>
              <a:t>о</a:t>
            </a:r>
            <a:r>
              <a:rPr sz="2400" spc="20" dirty="0">
                <a:solidFill>
                  <a:srgbClr val="562213"/>
                </a:solidFill>
                <a:latin typeface="Times New Roman"/>
                <a:cs typeface="Times New Roman"/>
              </a:rPr>
              <a:t>т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а</a:t>
            </a:r>
            <a:r>
              <a:rPr sz="2400" spc="-25" dirty="0">
                <a:solidFill>
                  <a:srgbClr val="562213"/>
                </a:solidFill>
                <a:latin typeface="Times New Roman"/>
                <a:cs typeface="Times New Roman"/>
              </a:rPr>
              <a:t>ю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т</a:t>
            </a:r>
            <a:r>
              <a:rPr sz="2400" spc="-30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562213"/>
                </a:solidFill>
                <a:latin typeface="Times New Roman"/>
                <a:cs typeface="Times New Roman"/>
              </a:rPr>
              <a:t>п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о</a:t>
            </a:r>
            <a:r>
              <a:rPr sz="2400" spc="10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400" dirty="0" err="1">
                <a:solidFill>
                  <a:srgbClr val="562213"/>
                </a:solidFill>
                <a:latin typeface="Times New Roman"/>
                <a:cs typeface="Times New Roman"/>
              </a:rPr>
              <a:t>но</a:t>
            </a:r>
            <a:r>
              <a:rPr sz="2400" spc="-10" dirty="0" err="1">
                <a:solidFill>
                  <a:srgbClr val="562213"/>
                </a:solidFill>
                <a:latin typeface="Times New Roman"/>
                <a:cs typeface="Times New Roman"/>
              </a:rPr>
              <a:t>в</a:t>
            </a:r>
            <a:r>
              <a:rPr sz="2400" dirty="0" err="1">
                <a:solidFill>
                  <a:srgbClr val="562213"/>
                </a:solidFill>
                <a:latin typeface="Times New Roman"/>
                <a:cs typeface="Times New Roman"/>
              </a:rPr>
              <a:t>ой</a:t>
            </a:r>
            <a:r>
              <a:rPr sz="2400" spc="-10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20" dirty="0" smtClean="0">
                <a:solidFill>
                  <a:srgbClr val="562213"/>
                </a:solidFill>
                <a:latin typeface="Times New Roman"/>
                <a:cs typeface="Times New Roman"/>
              </a:rPr>
              <a:t>Ф</a:t>
            </a:r>
            <a:r>
              <a:rPr lang="ru-RU" sz="2400" b="1" spc="-30" dirty="0" smtClean="0">
                <a:solidFill>
                  <a:srgbClr val="562213"/>
                </a:solidFill>
                <a:latin typeface="Times New Roman"/>
                <a:cs typeface="Times New Roman"/>
              </a:rPr>
              <a:t>Е</a:t>
            </a:r>
            <a:r>
              <a:rPr lang="ru-RU" sz="2400" b="1" spc="-10" dirty="0" smtClean="0">
                <a:solidFill>
                  <a:srgbClr val="562213"/>
                </a:solidFill>
                <a:latin typeface="Times New Roman"/>
                <a:cs typeface="Times New Roman"/>
              </a:rPr>
              <a:t>Д</a:t>
            </a:r>
            <a:r>
              <a:rPr lang="ru-RU" sz="2400" b="1" dirty="0" smtClean="0">
                <a:solidFill>
                  <a:srgbClr val="562213"/>
                </a:solidFill>
                <a:latin typeface="Times New Roman"/>
                <a:cs typeface="Times New Roman"/>
              </a:rPr>
              <a:t>ЕР</a:t>
            </a:r>
            <a:r>
              <a:rPr lang="ru-RU" sz="2400" b="1" spc="15" dirty="0" smtClean="0">
                <a:solidFill>
                  <a:srgbClr val="562213"/>
                </a:solidFill>
                <a:latin typeface="Times New Roman"/>
                <a:cs typeface="Times New Roman"/>
              </a:rPr>
              <a:t>А</a:t>
            </a:r>
            <a:r>
              <a:rPr lang="ru-RU" sz="2400" b="1" dirty="0" smtClean="0">
                <a:solidFill>
                  <a:srgbClr val="562213"/>
                </a:solidFill>
                <a:latin typeface="Times New Roman"/>
                <a:cs typeface="Times New Roman"/>
              </a:rPr>
              <a:t>Л</a:t>
            </a:r>
            <a:r>
              <a:rPr lang="ru-RU" sz="2400" b="1" spc="10" dirty="0" smtClean="0">
                <a:solidFill>
                  <a:srgbClr val="562213"/>
                </a:solidFill>
                <a:latin typeface="Times New Roman"/>
                <a:cs typeface="Times New Roman"/>
              </a:rPr>
              <a:t>Ь</a:t>
            </a:r>
            <a:r>
              <a:rPr lang="ru-RU" sz="2400" b="1" dirty="0" smtClean="0">
                <a:solidFill>
                  <a:srgbClr val="562213"/>
                </a:solidFill>
                <a:latin typeface="Times New Roman"/>
                <a:cs typeface="Times New Roman"/>
              </a:rPr>
              <a:t>НОЙ</a:t>
            </a:r>
            <a:r>
              <a:rPr lang="ru-RU" sz="2400" b="1" spc="-5" dirty="0" smtClean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lang="ru-RU" sz="2400" b="1" dirty="0" smtClean="0">
                <a:solidFill>
                  <a:srgbClr val="562213"/>
                </a:solidFill>
                <a:latin typeface="Times New Roman"/>
                <a:cs typeface="Times New Roman"/>
              </a:rPr>
              <a:t>О</a:t>
            </a:r>
            <a:r>
              <a:rPr lang="ru-RU" sz="2400" b="1" spc="10" dirty="0" smtClean="0">
                <a:solidFill>
                  <a:srgbClr val="562213"/>
                </a:solidFill>
                <a:latin typeface="Times New Roman"/>
                <a:cs typeface="Times New Roman"/>
              </a:rPr>
              <a:t>Б</a:t>
            </a:r>
            <a:r>
              <a:rPr lang="ru-RU" sz="2400" b="1" dirty="0" smtClean="0">
                <a:solidFill>
                  <a:srgbClr val="562213"/>
                </a:solidFill>
                <a:latin typeface="Times New Roman"/>
                <a:cs typeface="Times New Roman"/>
              </a:rPr>
              <a:t>Р</a:t>
            </a:r>
            <a:r>
              <a:rPr lang="ru-RU" sz="2400" b="1" spc="5" dirty="0" smtClean="0">
                <a:solidFill>
                  <a:srgbClr val="562213"/>
                </a:solidFill>
                <a:latin typeface="Times New Roman"/>
                <a:cs typeface="Times New Roman"/>
              </a:rPr>
              <a:t>А</a:t>
            </a:r>
            <a:r>
              <a:rPr lang="ru-RU" sz="2400" b="1" spc="-15" dirty="0" smtClean="0">
                <a:solidFill>
                  <a:srgbClr val="562213"/>
                </a:solidFill>
                <a:latin typeface="Times New Roman"/>
                <a:cs typeface="Times New Roman"/>
              </a:rPr>
              <a:t>З</a:t>
            </a:r>
            <a:r>
              <a:rPr lang="ru-RU" sz="2400" b="1" spc="-45" dirty="0" smtClean="0">
                <a:solidFill>
                  <a:srgbClr val="562213"/>
                </a:solidFill>
                <a:latin typeface="Times New Roman"/>
                <a:cs typeface="Times New Roman"/>
              </a:rPr>
              <a:t>О</a:t>
            </a:r>
            <a:r>
              <a:rPr lang="ru-RU" sz="2400" b="1" dirty="0" smtClean="0">
                <a:solidFill>
                  <a:srgbClr val="562213"/>
                </a:solidFill>
                <a:latin typeface="Times New Roman"/>
                <a:cs typeface="Times New Roman"/>
              </a:rPr>
              <a:t>В</a:t>
            </a:r>
            <a:r>
              <a:rPr lang="ru-RU" sz="2400" b="1" spc="-60" dirty="0" smtClean="0">
                <a:solidFill>
                  <a:srgbClr val="562213"/>
                </a:solidFill>
                <a:latin typeface="Times New Roman"/>
                <a:cs typeface="Times New Roman"/>
              </a:rPr>
              <a:t>А</a:t>
            </a:r>
            <a:r>
              <a:rPr lang="ru-RU" sz="2400" b="1" spc="-15" dirty="0" smtClean="0">
                <a:solidFill>
                  <a:srgbClr val="562213"/>
                </a:solidFill>
                <a:latin typeface="Times New Roman"/>
                <a:cs typeface="Times New Roman"/>
              </a:rPr>
              <a:t>Т</a:t>
            </a:r>
            <a:r>
              <a:rPr lang="ru-RU" sz="2400" b="1" dirty="0" smtClean="0">
                <a:solidFill>
                  <a:srgbClr val="562213"/>
                </a:solidFill>
                <a:latin typeface="Times New Roman"/>
                <a:cs typeface="Times New Roman"/>
              </a:rPr>
              <a:t>ЕЛ</a:t>
            </a:r>
            <a:r>
              <a:rPr lang="ru-RU" sz="2400" b="1" spc="5" dirty="0" smtClean="0">
                <a:solidFill>
                  <a:srgbClr val="562213"/>
                </a:solidFill>
                <a:latin typeface="Times New Roman"/>
                <a:cs typeface="Times New Roman"/>
              </a:rPr>
              <a:t>Ь</a:t>
            </a:r>
            <a:r>
              <a:rPr lang="ru-RU" sz="2400" b="1" dirty="0" smtClean="0">
                <a:solidFill>
                  <a:srgbClr val="562213"/>
                </a:solidFill>
                <a:latin typeface="Times New Roman"/>
                <a:cs typeface="Times New Roman"/>
              </a:rPr>
              <a:t>НОЙ</a:t>
            </a:r>
            <a:r>
              <a:rPr lang="ru-RU" sz="2400" b="1" spc="-35" dirty="0" smtClean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lang="ru-RU" sz="2400" b="1" dirty="0" smtClean="0">
                <a:solidFill>
                  <a:srgbClr val="562213"/>
                </a:solidFill>
                <a:latin typeface="Times New Roman"/>
                <a:cs typeface="Times New Roman"/>
              </a:rPr>
              <a:t>ПРО</a:t>
            </a:r>
            <a:r>
              <a:rPr lang="ru-RU" sz="2400" b="1" spc="5" dirty="0" smtClean="0">
                <a:solidFill>
                  <a:srgbClr val="562213"/>
                </a:solidFill>
                <a:latin typeface="Times New Roman"/>
                <a:cs typeface="Times New Roman"/>
              </a:rPr>
              <a:t>Г</a:t>
            </a:r>
            <a:r>
              <a:rPr lang="ru-RU" sz="2400" b="1" dirty="0" smtClean="0">
                <a:solidFill>
                  <a:srgbClr val="562213"/>
                </a:solidFill>
                <a:latin typeface="Times New Roman"/>
                <a:cs typeface="Times New Roman"/>
              </a:rPr>
              <a:t>Р</a:t>
            </a:r>
            <a:r>
              <a:rPr lang="ru-RU" sz="2400" b="1" spc="5" dirty="0" smtClean="0">
                <a:solidFill>
                  <a:srgbClr val="562213"/>
                </a:solidFill>
                <a:latin typeface="Times New Roman"/>
                <a:cs typeface="Times New Roman"/>
              </a:rPr>
              <a:t>А</a:t>
            </a:r>
            <a:r>
              <a:rPr lang="ru-RU" sz="2400" b="1" dirty="0" smtClean="0">
                <a:solidFill>
                  <a:srgbClr val="562213"/>
                </a:solidFill>
                <a:latin typeface="Times New Roman"/>
                <a:cs typeface="Times New Roman"/>
              </a:rPr>
              <a:t>ММЕ</a:t>
            </a:r>
            <a:r>
              <a:rPr lang="ru-RU" sz="2400" b="1" spc="-40" dirty="0" smtClean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 smtClean="0">
                <a:solidFill>
                  <a:srgbClr val="562213"/>
                </a:solidFill>
                <a:latin typeface="Times New Roman"/>
                <a:cs typeface="Times New Roman"/>
              </a:rPr>
              <a:t>–</a:t>
            </a:r>
            <a:r>
              <a:rPr lang="ru-RU" sz="2400" spc="-5" dirty="0" smtClean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15" dirty="0" smtClean="0">
                <a:solidFill>
                  <a:srgbClr val="562213"/>
                </a:solidFill>
                <a:latin typeface="Times New Roman"/>
                <a:cs typeface="Times New Roman"/>
              </a:rPr>
              <a:t>Ф</a:t>
            </a:r>
            <a:r>
              <a:rPr lang="ru-RU" sz="2400" b="1" dirty="0" smtClean="0">
                <a:solidFill>
                  <a:srgbClr val="562213"/>
                </a:solidFill>
                <a:latin typeface="Times New Roman"/>
                <a:cs typeface="Times New Roman"/>
              </a:rPr>
              <a:t>ОП</a:t>
            </a:r>
            <a:r>
              <a:rPr lang="ru-RU" sz="2400" b="1" spc="-20" dirty="0" smtClean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lang="ru-RU" sz="2400" b="1" dirty="0" smtClean="0">
                <a:solidFill>
                  <a:srgbClr val="562213"/>
                </a:solidFill>
                <a:latin typeface="Times New Roman"/>
                <a:cs typeface="Times New Roman"/>
              </a:rPr>
              <a:t>ДО</a:t>
            </a:r>
            <a:endParaRPr lang="ru-RU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7341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гнутая влево стрелка 4"/>
          <p:cNvSpPr/>
          <p:nvPr/>
        </p:nvSpPr>
        <p:spPr>
          <a:xfrm>
            <a:off x="243114" y="2010228"/>
            <a:ext cx="7605486" cy="4379941"/>
          </a:xfrm>
          <a:prstGeom prst="curvedRightArrow">
            <a:avLst>
              <a:gd name="adj1" fmla="val 25000"/>
              <a:gd name="adj2" fmla="val 50000"/>
              <a:gd name="adj3" fmla="val 49657"/>
            </a:avLst>
          </a:prstGeom>
          <a:solidFill>
            <a:srgbClr val="C0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3" t="12726" b="13592"/>
          <a:stretch/>
        </p:blipFill>
        <p:spPr bwMode="auto">
          <a:xfrm>
            <a:off x="243114" y="762000"/>
            <a:ext cx="11663260" cy="2344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48" t="61424" r="11029" b="11335"/>
          <a:stretch/>
        </p:blipFill>
        <p:spPr bwMode="auto">
          <a:xfrm>
            <a:off x="8686800" y="3555801"/>
            <a:ext cx="2971800" cy="280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2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8"/>
          <a:stretch/>
        </p:blipFill>
        <p:spPr bwMode="auto">
          <a:xfrm>
            <a:off x="355600" y="533400"/>
            <a:ext cx="11661871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1066800"/>
            <a:ext cx="1371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</a:rPr>
              <a:t>?</a:t>
            </a:r>
            <a:endParaRPr lang="ru-RU" sz="300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43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10515600" cy="5783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81314" y="1905000"/>
            <a:ext cx="1371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</a:rPr>
              <a:t>!</a:t>
            </a:r>
            <a:endParaRPr lang="ru-RU" sz="300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94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"/>
            <a:ext cx="92202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1313543"/>
            <a:ext cx="154214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</a:rPr>
              <a:t>?</a:t>
            </a:r>
            <a:endParaRPr lang="ru-RU" sz="300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82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99</Words>
  <Application>Microsoft Office PowerPoint</Application>
  <PresentationFormat>Широкоэкранный</PresentationFormat>
  <Paragraphs>9</Paragraphs>
  <Slides>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2</cp:lastModifiedBy>
  <cp:revision>3</cp:revision>
  <dcterms:created xsi:type="dcterms:W3CDTF">2023-12-12T11:21:46Z</dcterms:created>
  <dcterms:modified xsi:type="dcterms:W3CDTF">2023-12-25T08:01:02Z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2023-08-16T00:00:00Z</vt:filetime>
  </property>
  <property fmtid="{D5CDD505-2E9C-101B-9397-08002B2CF9AE}" pid="3" name="LastSaved">
    <vt:filetime>2023-12-12T00:00:00Z</vt:filetime>
  </property>
</Properties>
</file>