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EABD5-8735-4162-A9EA-10A95DBC3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227013-A369-4850-8338-6BC17D624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D01C3F-D833-42B4-8C06-3B369F077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8FE-AFE5-4D3D-A335-E02010BA23F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DBF341-CA1C-4465-B9D0-ADBA99BD8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5125AA-EB18-466B-ABF0-3FD289F9B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44DC-C92C-4946-BD50-80E3F8556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09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8285-73DE-4B3A-B5D3-DD91E904F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04AA12-0185-43E3-BDC5-E1F7F0A8F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D4B22D-BBA1-440A-A1A7-FF970F18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8FE-AFE5-4D3D-A335-E02010BA23F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4F35A2-57E6-442C-8091-675DFB77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EFF4E-1603-4880-B288-3D057F6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44DC-C92C-4946-BD50-80E3F8556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22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4139FC-9627-4147-990E-D6588A88D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5FFDB6-76AC-41F0-B94E-3259240FA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182D85-D743-49BE-A5BB-2A86B4A9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8FE-AFE5-4D3D-A335-E02010BA23F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274EF5-2AB3-411D-AEB0-F038B5D5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09A74C-0E00-4792-A389-FE785A720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44DC-C92C-4946-BD50-80E3F8556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54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7DF7A-0CB1-4880-A6FA-DFF164D90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F744EC-EF43-4268-999C-D624493C0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A9816A-5F02-4FA3-A48E-3C4764A1F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8FE-AFE5-4D3D-A335-E02010BA23F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5FA227-DA82-4BCA-AF52-9F3A3F8C3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A4A2B-E2A3-4A49-9B7B-4419DD41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44DC-C92C-4946-BD50-80E3F8556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16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62C80-C156-4875-8590-C77CE5914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A9DCF1-96AD-485A-85FA-3666D978C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935D4-480B-4B56-A65B-E253EE60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8FE-AFE5-4D3D-A335-E02010BA23F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165B24-F455-4A67-8F84-1285A1AA5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80E583-B841-4B5F-8D93-C9D0526EB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44DC-C92C-4946-BD50-80E3F8556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12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C9478-CFB7-4044-A616-646160C4C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386B6-5643-4071-9E6D-FED455A70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D3628B-825B-4915-A2AE-7B84576D5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ECC4FD-AEEC-40EE-BF65-1B1A2D1AB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8FE-AFE5-4D3D-A335-E02010BA23F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26A5C1-92A1-4F4E-B2E5-1AE6A1BC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C992F6-4AB6-46AD-8A96-88A77B0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44DC-C92C-4946-BD50-80E3F8556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3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F4239-2A19-4F76-BDC7-C24256B3C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9626F8-4130-48CC-9296-A9972FD22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AF0112-B91E-43BA-928D-09090002E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580A28-9DFC-41E7-BCA8-203801F83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55F754-CF5E-4C0B-A111-5602BAEEB3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BEB954F-F93F-4165-B347-A079C9DE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8FE-AFE5-4D3D-A335-E02010BA23F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EFB782-8879-480A-9931-35D3975A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CFA7B9A-5E2B-4553-B46B-9423ABA7E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44DC-C92C-4946-BD50-80E3F8556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42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8EE66-4328-4A83-8470-A80AEFC66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E3B6B29-F174-4B7D-AECB-39C3BF38E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8FE-AFE5-4D3D-A335-E02010BA23F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72C767A-D7FE-4741-9A86-D5449B669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101167-FF2E-4E3D-A0D1-71D74A9D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44DC-C92C-4946-BD50-80E3F8556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9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D4E1FB-825B-4F30-BACB-5E68D02E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8FE-AFE5-4D3D-A335-E02010BA23F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3862AA-9E7F-4D62-B0EE-567ACAA5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DECC58-6299-40BE-A308-20F703FB1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44DC-C92C-4946-BD50-80E3F8556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752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9BA3E-61FA-4C0D-88CD-524DEC0C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985116-9866-45FC-8BB8-029C41CEB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5D62C1-ADE4-4CC6-96AB-C9B814EA3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B7F4D5-4E8D-4297-80CC-241A89E66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8FE-AFE5-4D3D-A335-E02010BA23F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C99337-B3EA-4302-9D6C-0BBADFCA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3D2C6D-8F2D-4200-AE3B-B07C438B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44DC-C92C-4946-BD50-80E3F8556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17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32641-D46F-4209-B901-4EC7A105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1E28FE-A09F-480F-A309-B2553CCEC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43D8DE-2A07-4C5A-814B-FBA8D6886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EE2E88-A804-40B6-B2A4-F48532F40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8FE-AFE5-4D3D-A335-E02010BA23F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532CA8-03F3-4542-A87C-1E25F533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0B68DE-CB36-40C9-9F3B-9439C8EC1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44DC-C92C-4946-BD50-80E3F8556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15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4AB5D-4E38-4365-9B54-CBBD540BD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2C146B-6D7E-437F-9DC6-C490BF1B3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C4E1F6-B72C-4AB5-A872-16B3CF97E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728FE-AFE5-4D3D-A335-E02010BA23F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600062-2740-45D5-9DFA-65A44C395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B8F6DF-9DE2-4A6F-A236-4F6CFAB5E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644DC-C92C-4946-BD50-80E3F8556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2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занавес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6AA1F4B-5CE8-4CE7-82B0-690D19ED7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2ACA2E-5CB0-4566-B982-88DDD9229659}"/>
              </a:ext>
            </a:extLst>
          </p:cNvPr>
          <p:cNvSpPr txBox="1"/>
          <p:nvPr/>
        </p:nvSpPr>
        <p:spPr>
          <a:xfrm>
            <a:off x="4194928" y="2064470"/>
            <a:ext cx="4289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 20»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 в цирке»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7267F-96C3-47A0-B0CE-3E10510F0474}"/>
              </a:ext>
            </a:extLst>
          </p:cNvPr>
          <p:cNvSpPr txBox="1"/>
          <p:nvPr/>
        </p:nvSpPr>
        <p:spPr>
          <a:xfrm>
            <a:off x="5316718" y="4270342"/>
            <a:ext cx="4138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воспитатели:</a:t>
            </a:r>
          </a:p>
          <a:p>
            <a:pPr algn="r"/>
            <a:r>
              <a:rPr lang="ru-RU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Пряжко</a:t>
            </a:r>
            <a:r>
              <a:rPr lang="ru-RU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Евгения Алексеевна</a:t>
            </a:r>
          </a:p>
          <a:p>
            <a:pPr algn="r"/>
            <a:r>
              <a:rPr lang="ru-RU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Каленова Ольга Алексеевна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29F7C-46AE-4286-BB9B-04ECEC3BB974}"/>
              </a:ext>
            </a:extLst>
          </p:cNvPr>
          <p:cNvSpPr txBox="1"/>
          <p:nvPr/>
        </p:nvSpPr>
        <p:spPr>
          <a:xfrm>
            <a:off x="4534293" y="6249971"/>
            <a:ext cx="342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Ярославль, 2018г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896EBC-5DC4-4632-ABFB-A626D544E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60" y="3540840"/>
            <a:ext cx="3326989" cy="25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28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здушный змей, цветной, неб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4E9644A-267B-4909-AC12-2B8FBE860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6" b="53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F882A7-9C7E-463F-AACE-16A82A13E391}"/>
              </a:ext>
            </a:extLst>
          </p:cNvPr>
          <p:cNvSpPr txBox="1"/>
          <p:nvPr/>
        </p:nvSpPr>
        <p:spPr>
          <a:xfrm>
            <a:off x="2694562" y="1780162"/>
            <a:ext cx="6575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операций  логического  мышления</a:t>
            </a:r>
            <a:r>
              <a:rPr lang="ru-RU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7A96F7-69EF-4716-89CB-7A9E0E8F857D}"/>
              </a:ext>
            </a:extLst>
          </p:cNvPr>
          <p:cNvSpPr txBox="1"/>
          <p:nvPr/>
        </p:nvSpPr>
        <p:spPr>
          <a:xfrm>
            <a:off x="2912882" y="2290713"/>
            <a:ext cx="62688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Обучающие: 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 соотносить количество  предметов  с  цифрами  от 1 до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навыки счёта  в  пределах 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геометрических фигур (круг, квадрат, треугольник).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классифицировать и  обобщать  фигуры  по  трём  свойствам </a:t>
            </a:r>
          </a:p>
          <a:p>
            <a:r>
              <a:rPr lang="ru-RU" sz="14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цвету, форме, величине).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 умение  детей  определять  пространственное  направление: слева, справа, вперёд, назад, вверху,  внизу.</a:t>
            </a: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 речь, наблюдательность,  мыслительную  активность, умение  высказывать свои  рассуждения.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слуховое  и  зрительное  внимание.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 двигательную  активность.</a:t>
            </a: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математике.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 дружеские  взаимоотношения между  детьми</a:t>
            </a:r>
            <a:r>
              <a:rPr lang="ru-RU" sz="1400" dirty="0">
                <a:solidFill>
                  <a:srgbClr val="213315"/>
                </a:solidFill>
              </a:rPr>
              <a:t>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743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человек, внутренний, ребено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A518279-150F-41ED-861F-F28155DDCA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r="11017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Изображение выглядит как внутренний, челове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D426435-1014-4200-8D72-A033D2752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 descr="Изображение выглядит как воздушный змей, цветной, неб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21F8E5A-4198-499E-BED3-CD57D6374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2" r="33835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Изображение выглядит как внутренний, пол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E73B1E4-F0E9-4B28-9E07-866F51BAEB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4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Изображение выглядит как внутренний, человек, стена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6380A5B-19CD-4D74-B1DB-78F12B9536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r="9951" b="-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B52C4-07F9-4012-BA18-83D9E70EEDCB}"/>
              </a:ext>
            </a:extLst>
          </p:cNvPr>
          <p:cNvSpPr txBox="1"/>
          <p:nvPr/>
        </p:nvSpPr>
        <p:spPr>
          <a:xfrm>
            <a:off x="4364610" y="2300140"/>
            <a:ext cx="34125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 ребята, мы  с  вами  пришли  сегодня в цирк.</a:t>
            </a:r>
          </a:p>
          <a:p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 для  того,  чтобы  нам  увидеть  представление, нужно  приобрести  билеты в  кассе у  кассира.</a:t>
            </a:r>
          </a:p>
          <a:p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Кассир выдаёт  билеты  с  изображением  геометрических  фигур (круг, квадрат, треугольник),  обозначающие  ряд,  на  который  ребёнок  должен  сесть.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80914-5E81-441B-9868-E66867E59A1C}"/>
              </a:ext>
            </a:extLst>
          </p:cNvPr>
          <p:cNvSpPr txBox="1"/>
          <p:nvPr/>
        </p:nvSpPr>
        <p:spPr>
          <a:xfrm>
            <a:off x="4449452" y="4854685"/>
            <a:ext cx="3327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 весёлый  клоун,  и  тоже  люблю  веселиться  и  играть.  Поэтому  я  предлагаю  вам  поиграть  со  мной в  интересную  игру </a:t>
            </a:r>
          </a:p>
          <a:p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«Угадай,  где  звенит  бубен?»</a:t>
            </a:r>
          </a:p>
        </p:txBody>
      </p:sp>
    </p:spTree>
    <p:extLst>
      <p:ext uri="{BB962C8B-B14F-4D97-AF65-F5344CB8AC3E}">
        <p14:creationId xmlns:p14="http://schemas.microsoft.com/office/powerpoint/2010/main" val="1855260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внутренний, стена, ребенок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AC59FE3-A099-4C47-93F2-DD094F83C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r="5808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Изображение выглядит как внутренний, стена, пол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118BC43-09FF-4EC6-97C1-A1B6323CFC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r="3667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Изображение выглядит как воздушный змей, цветной, неб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3B9C787-8607-4019-930A-A05E36C52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2" r="33835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внутренний, стена, пол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C8F3AA9-F531-4E4E-91E5-0EDDCDB3DA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r="5532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человек, стена, занавес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33505B1-7E1F-4A12-8B7E-0BACEA87D6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r="8994" b="-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18FDBD-8049-4296-A66D-12D6E3616FFA}"/>
              </a:ext>
            </a:extLst>
          </p:cNvPr>
          <p:cNvSpPr txBox="1"/>
          <p:nvPr/>
        </p:nvSpPr>
        <p:spPr>
          <a:xfrm>
            <a:off x="4260715" y="2461098"/>
            <a:ext cx="3677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 ребята,  ведь  я  к  вам  пришёл   не  один, а  привёл  с  собой  гостей,  да  не  простых  гостей,  а  дрессированных  зверей.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98CA2-77ED-46DC-A633-6A6329815409}"/>
              </a:ext>
            </a:extLst>
          </p:cNvPr>
          <p:cNvSpPr txBox="1"/>
          <p:nvPr/>
        </p:nvSpPr>
        <p:spPr>
          <a:xfrm>
            <a:off x="4449452" y="4110087"/>
            <a:ext cx="3327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хозяином  дружит,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 сторожит,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Спит  под  крылечком,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Хвостик  колечком. 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 это?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C90813-5970-47AE-A6D5-717529D21E59}"/>
              </a:ext>
            </a:extLst>
          </p:cNvPr>
          <p:cNvSpPr txBox="1"/>
          <p:nvPr/>
        </p:nvSpPr>
        <p:spPr>
          <a:xfrm>
            <a:off x="5052767" y="3648173"/>
            <a:ext cx="1819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</a:t>
            </a:r>
          </a:p>
        </p:txBody>
      </p:sp>
    </p:spTree>
    <p:extLst>
      <p:ext uri="{BB962C8B-B14F-4D97-AF65-F5344CB8AC3E}">
        <p14:creationId xmlns:p14="http://schemas.microsoft.com/office/powerpoint/2010/main" val="1097098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стена, пол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9E937AB-FEBC-4487-B028-9B0C1B8B0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r="9772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Изображение выглядит как внутренний, пол, сте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B5141D6-1F79-4915-B36F-7AA0D598A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r="5485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Изображение выглядит как воздушный змей, цветной, неб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9D82D86-5266-48A8-84B3-0B45C6A92F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2" r="33835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внутренний, стена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E997D5F-78A8-4D03-B454-2839A6B37E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r="7664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пол, сте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7FF6248-CBCF-4555-927E-7D6AB36849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r="-3" b="-3"/>
          <a:stretch/>
        </p:blipFill>
        <p:spPr>
          <a:xfrm>
            <a:off x="8199966" y="3429000"/>
            <a:ext cx="3992034" cy="3388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91C480-3E0B-4EA5-A940-FD933AB3D589}"/>
              </a:ext>
            </a:extLst>
          </p:cNvPr>
          <p:cNvSpPr txBox="1"/>
          <p:nvPr/>
        </p:nvSpPr>
        <p:spPr>
          <a:xfrm>
            <a:off x="4242063" y="2616740"/>
            <a:ext cx="36470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 сегодня  вы  познакомитесь  с  собачкой  Жучкой, которая  умеет  считать.  Только  вы  будьте  повнимательнее,  она  может  ошибаться.</a:t>
            </a:r>
          </a:p>
          <a:p>
            <a:pPr algn="ctr"/>
            <a:endParaRPr lang="ru-RU" sz="1600" dirty="0">
              <a:solidFill>
                <a:srgbClr val="2133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rgbClr val="2133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/>
              <a:t>  </a:t>
            </a:r>
          </a:p>
        </p:txBody>
      </p:sp>
      <p:pic>
        <p:nvPicPr>
          <p:cNvPr id="14" name="Рисунок 13" descr="Изображение выглядит как коллекция карти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48B93F1-8CC7-47CC-A475-4E32FE0226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60" y="4189012"/>
            <a:ext cx="1545810" cy="229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64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внутренний, стена, человек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E9F40BE-F9F3-4808-8518-451226CBBA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r="1916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внутренний, стена, пол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B0C9C1E-3129-46A1-AEAA-0C78B6EAF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r="9772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Изображение выглядит как воздушный змей, цветной, неб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8E6FF36C-378F-4F7F-8E2B-95A9B07FF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2" r="33835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человек, пол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0FB6220-72E0-4A17-92DD-2C5656E588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r="8102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Изображение выглядит как ребенок, внутренний, человек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F11AFAB-7716-4A3A-A57F-C0A907FCC4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9" b="-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97B5D4-3F4E-474E-88D1-FD854E29F30F}"/>
              </a:ext>
            </a:extLst>
          </p:cNvPr>
          <p:cNvSpPr txBox="1"/>
          <p:nvPr/>
        </p:nvSpPr>
        <p:spPr>
          <a:xfrm>
            <a:off x="4355184" y="2875175"/>
            <a:ext cx="3533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 наши  дети  ещё  и  цифры знают,  я  сейчас  вызову одного  из  детей  покажу  ему  карточку  с  цифрой, он  должен  будет  принести  мне  столько  же  флажков </a:t>
            </a:r>
          </a:p>
        </p:txBody>
      </p:sp>
    </p:spTree>
    <p:extLst>
      <p:ext uri="{BB962C8B-B14F-4D97-AF65-F5344CB8AC3E}">
        <p14:creationId xmlns:p14="http://schemas.microsoft.com/office/powerpoint/2010/main" val="840432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внутренний, человек, ребено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D91ECD6-9D45-4B2E-80B3-8628F41E4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ребенок, челове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43936D7-3020-45FA-905A-C46A31F5EC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Изображение выглядит как воздушный змей, цветной, неб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66C67EB-5C9D-48CD-831A-92373FC58F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2" r="33835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Изображение выглядит как внутренний, пол, сте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7AF8298-E98D-48B3-8375-447933B28F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4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Изображение выглядит как внутренний, пол, сте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12A0166-02B8-46F5-B020-74A0643819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5" r="2" b="13858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C7619B-DB76-48F4-9AAB-E716B8965288}"/>
              </a:ext>
            </a:extLst>
          </p:cNvPr>
          <p:cNvSpPr txBox="1"/>
          <p:nvPr/>
        </p:nvSpPr>
        <p:spPr>
          <a:xfrm>
            <a:off x="4260716" y="2538919"/>
            <a:ext cx="36381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 «Физкультура  со  счётом»</a:t>
            </a:r>
          </a:p>
          <a:p>
            <a:pPr algn="ctr"/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  раз  ударю  в бубен</a:t>
            </a:r>
          </a:p>
          <a:p>
            <a:pPr algn="ctr"/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Столько  раз  дрова  разрубим. </a:t>
            </a:r>
          </a:p>
          <a:p>
            <a:pPr algn="ctr"/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 яблок  у  нас,</a:t>
            </a:r>
          </a:p>
          <a:p>
            <a:pPr algn="ctr"/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Столько  мы  подпрыгнем  раз. </a:t>
            </a:r>
          </a:p>
          <a:p>
            <a:pPr algn="ctr"/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 листиков  у  нас,</a:t>
            </a:r>
          </a:p>
          <a:p>
            <a:pPr algn="ctr"/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Столько  мы  присядем  раз. </a:t>
            </a:r>
          </a:p>
          <a:p>
            <a:pPr algn="ctr"/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 красных  мухоморов,</a:t>
            </a:r>
          </a:p>
          <a:p>
            <a:pPr algn="ctr"/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Столько  сделаем  наклонов. </a:t>
            </a:r>
          </a:p>
          <a:p>
            <a:pPr algn="ctr"/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 покажу  кружков,</a:t>
            </a:r>
          </a:p>
          <a:p>
            <a:pPr algn="ctr"/>
            <a:r>
              <a:rPr lang="ru-RU" sz="1600" dirty="0">
                <a:solidFill>
                  <a:srgbClr val="213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Столько  выполним  прыжков. </a:t>
            </a:r>
          </a:p>
        </p:txBody>
      </p:sp>
    </p:spTree>
    <p:extLst>
      <p:ext uri="{BB962C8B-B14F-4D97-AF65-F5344CB8AC3E}">
        <p14:creationId xmlns:p14="http://schemas.microsoft.com/office/powerpoint/2010/main" val="3338064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утренний, пол, сте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9F2EC1C-BE2C-4247-AAF1-A6420413B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9"/>
          <a:stretch/>
        </p:blipFill>
        <p:spPr>
          <a:xfrm>
            <a:off x="20" y="-77812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7FF2D5-BABB-4627-B92B-11D2C38A9075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20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Приходите к нам в Цирк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человек, цветной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021E02F-8D18-4987-BDDB-CD38F7B47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3889"/>
            <a:ext cx="2170687" cy="271618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оллекция карти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17CD4AE-34C7-478F-BB38-A00DFA4F4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787" y="4584885"/>
            <a:ext cx="1203338" cy="17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53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анавеска, мебель, красн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CDC4189-C05B-4A0C-96EA-148EC4E8F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9" b="15064"/>
          <a:stretch/>
        </p:blipFill>
        <p:spPr>
          <a:xfrm>
            <a:off x="20" y="-129117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18C810-976B-44AC-A2FB-D9E2A6B60EE9}"/>
              </a:ext>
            </a:extLst>
          </p:cNvPr>
          <p:cNvSpPr txBox="1"/>
          <p:nvPr/>
        </p:nvSpPr>
        <p:spPr>
          <a:xfrm>
            <a:off x="3035030" y="1731523"/>
            <a:ext cx="6031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A88A6-5567-4893-B1BF-E2696DE6FC08}"/>
              </a:ext>
            </a:extLst>
          </p:cNvPr>
          <p:cNvSpPr txBox="1"/>
          <p:nvPr/>
        </p:nvSpPr>
        <p:spPr>
          <a:xfrm>
            <a:off x="1605064" y="3657600"/>
            <a:ext cx="3414408" cy="2451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 descr="Изображение выглядит как внутренний, человек, ребенок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930E734-1A45-45F1-B069-8E585DC86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8" y="633485"/>
            <a:ext cx="3573294" cy="2679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выглядит как человек, внутренний, стена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19D5792-E34D-46CD-9FED-E5EF358DF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38" y="2969313"/>
            <a:ext cx="2870957" cy="3827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Изображение выглядит как пол, внутренний, челове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918FBEE-A9E3-4C7A-98C5-4E6F3F263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02" y="2959513"/>
            <a:ext cx="2870957" cy="3827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Изображение выглядит как человек, внутренний, ребенок, мальч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7E7F1E3-6144-484D-B507-815B930E2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41" y="545936"/>
            <a:ext cx="3776619" cy="276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21569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375</Words>
  <Application>Microsoft Office PowerPoint</Application>
  <PresentationFormat>Широкоэкранный</PresentationFormat>
  <Paragraphs>56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Блохин</dc:creator>
  <cp:lastModifiedBy>Дмитрий Блохин</cp:lastModifiedBy>
  <cp:revision>3</cp:revision>
  <dcterms:created xsi:type="dcterms:W3CDTF">2018-10-25T07:42:46Z</dcterms:created>
  <dcterms:modified xsi:type="dcterms:W3CDTF">2018-10-25T07:58:50Z</dcterms:modified>
</cp:coreProperties>
</file>