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B42AB-E67A-4E79-B5C4-293B8769E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EC59E8-CB46-4112-BDC5-1F86EE629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FE52C6-9EDF-4741-A5D2-B9AE2ECF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D2FE-EF3D-44F9-8470-79F1CD122CF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0B72AD-580B-497F-AB2D-62C8A3E2F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BE54C4-D82E-4A36-875A-5AB7F5527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0143-BBCC-4912-9595-1866DC9E7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84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AAF9D3-6478-45E1-90DB-E4E19F746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A2F8CB-7D35-4C1E-B16E-F99FB2077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5267F3-44F5-4A74-8D90-98023C4D0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D2FE-EF3D-44F9-8470-79F1CD122CF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F568BC-F6FA-497E-9D7C-69D0DF0D6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85E173-B4A9-49E1-B864-3875E7B9A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0143-BBCC-4912-9595-1866DC9E7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96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5D511C-CA07-4286-B5BF-02146F615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B38032-6E5B-457F-8F6D-9ECEB8AFB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6D8FCD-8331-4ED4-BB51-85569443A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D2FE-EF3D-44F9-8470-79F1CD122CF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26D892-E637-4F47-B1E0-32C2BB4B1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ED0012-6580-4782-8B77-D3D495622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0143-BBCC-4912-9595-1866DC9E7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43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B1894-204D-452F-89EC-11CD4E556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49B5E6-3FD1-409A-AD9F-B88499A55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E34643-D5F8-4ECA-94EC-6422A9A48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D2FE-EF3D-44F9-8470-79F1CD122CF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BF272D-D668-46F4-B3F8-B98EBDC7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02AD05-C21B-4519-819F-5F047D5D7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0143-BBCC-4912-9595-1866DC9E7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88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CAE646-5A02-4CBC-8684-C47D8A870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721FCC-5F41-43BE-8EC2-999A74AFF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881F99-AFE7-4C68-8DC5-68447496E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D2FE-EF3D-44F9-8470-79F1CD122CF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33736D-8EDD-4124-884C-56D73CDD6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351F54-8D65-439E-846B-33A1F378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0143-BBCC-4912-9595-1866DC9E7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30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B613EA-BA03-457D-99A4-FF768C08E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2E5B30-2CB8-464E-8DC0-927E8823E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D1F36F-21F3-4EDD-A909-C73BC4435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1461CB-E586-4BF1-BFB0-72BAAA75A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D2FE-EF3D-44F9-8470-79F1CD122CF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33A1DF-02F6-415C-8982-0B0E3A1C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A51DD4-3571-46B7-80C9-71CBC409C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0143-BBCC-4912-9595-1866DC9E7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603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CD5BFB-7BB5-4D88-BC5E-40F6CF892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000160-D63F-485D-A923-AC2A3802F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DC871A-1823-4912-AB4D-0B2082CD0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A3882A-92B0-45CB-9A30-EA66EF144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2498F1-2373-4990-994F-892BCD6703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6F92BC-AFB9-4AF2-96C0-8584115DA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D2FE-EF3D-44F9-8470-79F1CD122CF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A3C9F1-1CB5-4109-A1BE-ECB82463C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94898BF-ECD2-423E-9C5A-70C72413A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0143-BBCC-4912-9595-1866DC9E7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58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055104-3948-490C-AF22-17F92757B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A9244A-2E5E-4E5F-AB76-8732BADB7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D2FE-EF3D-44F9-8470-79F1CD122CF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005FD9D-0E67-480E-9F0F-DAA40B4D0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15B04C-47A0-4F3C-B5F9-DA96A044D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0143-BBCC-4912-9595-1866DC9E7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3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E15323-5DF2-4CC5-A5AF-4F6DDC12C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D2FE-EF3D-44F9-8470-79F1CD122CF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423AFA9-15F4-4A6E-ACAB-37578412E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B49224-D8EB-4063-A543-BBC1C6E4D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0143-BBCC-4912-9595-1866DC9E7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629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02EA58-6A39-421D-B659-B341CFFD6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B0E1C9-8CDA-4F66-A40A-B512CE0F0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F4330D-3E25-4D58-AB6D-C42150CD6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808C30-6A8D-4202-AA5D-31AE23759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D2FE-EF3D-44F9-8470-79F1CD122CF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94282E-5B13-46C0-BE51-5B12C8FAC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91119F-4BDE-46C0-9F68-FD9C068D6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0143-BBCC-4912-9595-1866DC9E7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67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0C6552-6271-448B-9753-D7E2D4882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FF02C81-0A7C-4573-853A-03EDE4C6F0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0A92E5-52E5-45EB-A2CA-D05A70E1A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28714B-E4DD-4E79-B7F3-3B7F685A8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D2FE-EF3D-44F9-8470-79F1CD122CF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EB9AFA-1F38-409F-A02B-B86E9DEA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3F1F28-1C2C-4CAF-AECA-AEA8EB1CC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0143-BBCC-4912-9595-1866DC9E7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469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209CCD-A4FC-4D5E-9E04-FCC05A89B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657C3B-FFC6-4BA9-85C5-BF85D32E6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CD464F-6D59-4873-8BCB-A4DEDDCE3C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ED2FE-EF3D-44F9-8470-79F1CD122CF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64485D-D1CD-46F7-AD15-7BEAEDA98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CAC6EF-E181-4D18-8E34-083EF2A74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C0143-BBCC-4912-9595-1866DC9E7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72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541A54-AD76-4084-B9F7-F5E4A0177394}"/>
              </a:ext>
            </a:extLst>
          </p:cNvPr>
          <p:cNvSpPr txBox="1"/>
          <p:nvPr/>
        </p:nvSpPr>
        <p:spPr>
          <a:xfrm>
            <a:off x="4599992" y="2435290"/>
            <a:ext cx="382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 descr="Изображение выглядит как желтый, внеш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4AA4DFE1-458E-4DEF-BBB1-40A65F77C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01EC4A-8D2A-4FC5-B94E-60BB62F38059}"/>
              </a:ext>
            </a:extLst>
          </p:cNvPr>
          <p:cNvSpPr txBox="1"/>
          <p:nvPr/>
        </p:nvSpPr>
        <p:spPr>
          <a:xfrm>
            <a:off x="2985796" y="718457"/>
            <a:ext cx="596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 20»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801942-5206-469D-97CF-BD2E8290339E}"/>
              </a:ext>
            </a:extLst>
          </p:cNvPr>
          <p:cNvSpPr txBox="1"/>
          <p:nvPr/>
        </p:nvSpPr>
        <p:spPr>
          <a:xfrm>
            <a:off x="2883159" y="1744824"/>
            <a:ext cx="73525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в страну математика»</a:t>
            </a:r>
          </a:p>
          <a:p>
            <a:pPr algn="ctr"/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</a:t>
            </a:r>
          </a:p>
          <a:p>
            <a:pPr algn="ctr"/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DD8D88-9BDB-42E5-8905-836FA261DDB9}"/>
              </a:ext>
            </a:extLst>
          </p:cNvPr>
          <p:cNvSpPr txBox="1"/>
          <p:nvPr/>
        </p:nvSpPr>
        <p:spPr>
          <a:xfrm>
            <a:off x="7483152" y="4053379"/>
            <a:ext cx="4170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воспитатели: </a:t>
            </a: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Марина Вячеславовна</a:t>
            </a: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Блохина Лилия Михайловна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FE3FAD-D917-4B82-8F3B-E1A157C10328}"/>
              </a:ext>
            </a:extLst>
          </p:cNvPr>
          <p:cNvSpPr txBox="1"/>
          <p:nvPr/>
        </p:nvSpPr>
        <p:spPr>
          <a:xfrm>
            <a:off x="4357396" y="6064898"/>
            <a:ext cx="3405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Ярославль, 2018г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4748BA6-A1AC-4E7B-97CB-D7436698F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7" y="4220625"/>
            <a:ext cx="6233282" cy="16770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E17D97-D83C-4AF3-81A7-B2A296B34C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531" y="251342"/>
            <a:ext cx="3096198" cy="177181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6D048D1-5F39-4D9A-8ED7-33525B768F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43" y="2182505"/>
            <a:ext cx="830997" cy="83099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7C76ABE-8044-4538-9E76-9B15F08BE3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04" y="653905"/>
            <a:ext cx="1090919" cy="109091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C535A57-B590-454F-B807-23E55C0347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808" y="3429000"/>
            <a:ext cx="1200150" cy="120015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CF6F309-DC0B-4280-BEE2-6E8112DAAB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599" y="5000914"/>
            <a:ext cx="947445" cy="94744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объек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4D49D44D-1E22-45D0-8C7D-3702803A25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91" y="2279342"/>
            <a:ext cx="1149658" cy="114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28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желтый, внеш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D71FBFB3-B1BD-4210-B33F-FEF2AF8079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5" b="114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712C9C-B1F7-4D8C-89A1-D1E88C7CF881}"/>
              </a:ext>
            </a:extLst>
          </p:cNvPr>
          <p:cNvSpPr txBox="1"/>
          <p:nvPr/>
        </p:nvSpPr>
        <p:spPr>
          <a:xfrm>
            <a:off x="1348033" y="433633"/>
            <a:ext cx="999441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операций логического мышления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задачи: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представления о геометрических фигурах (круг, квадрат, прямоугольник, треугольник);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классифицировать и обобщать фигуры по цвету, форме, величине;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навыки счета до 5.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задачи: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речь, наблюдательность, мыслительную активность;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слуховое и зрительное внимание, память, логическое мышление;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мелкую моторику рук.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задачи: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интерес к математике;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стремление приходить на выручку друг другу;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дружеские взаимоотношения между детьми.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34384F-6965-4CCF-A921-C962AC5F9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949" y="5193010"/>
            <a:ext cx="3545502" cy="9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51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пол, внутренний, человек, групп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2B8FEBC-92F5-4B7A-829A-B5ED7329F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" r="2" b="18687"/>
          <a:stretch/>
        </p:blipFill>
        <p:spPr>
          <a:xfrm>
            <a:off x="2295" y="10"/>
            <a:ext cx="7493441" cy="4515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38C5372-C9F1-464F-A4A6-DAA11D80BC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7" r="1" b="1"/>
          <a:stretch/>
        </p:blipFill>
        <p:spPr>
          <a:xfrm>
            <a:off x="7569143" y="-242385"/>
            <a:ext cx="4607118" cy="2183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Изображение выглядит как желтый, внеш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80F12D1C-8F95-4F0A-A34B-446B886F51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8" r="2" b="16509"/>
          <a:stretch/>
        </p:blipFill>
        <p:spPr>
          <a:xfrm>
            <a:off x="7581165" y="1770435"/>
            <a:ext cx="4601105" cy="2745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Изображение выглядит как пол, внутренний, человек, ребе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DB55A5E-DE46-4073-BCF9-A1573A4C94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9055"/>
          <a:stretch/>
        </p:blipFill>
        <p:spPr>
          <a:xfrm>
            <a:off x="-3717" y="4607392"/>
            <a:ext cx="3707011" cy="2250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Изображение выглядит как пол, внутренний, ребенок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C9DFE9F-0079-40B7-A052-F4B3D8B557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0" r="-5" b="15353"/>
          <a:stretch/>
        </p:blipFill>
        <p:spPr>
          <a:xfrm>
            <a:off x="3794735" y="4607393"/>
            <a:ext cx="3694988" cy="2250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зображение выглядит как внутренний, человек, ребенок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FBB9490-F4E5-4F38-8DBF-A09A6B273F7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8" r="2" b="25779"/>
          <a:stretch/>
        </p:blipFill>
        <p:spPr>
          <a:xfrm>
            <a:off x="7581164" y="4607392"/>
            <a:ext cx="4595097" cy="2250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15D2F10-9EA1-45C9-8F20-28F3C0ECDAA3}"/>
              </a:ext>
            </a:extLst>
          </p:cNvPr>
          <p:cNvSpPr txBox="1"/>
          <p:nvPr/>
        </p:nvSpPr>
        <p:spPr>
          <a:xfrm>
            <a:off x="7947497" y="2110902"/>
            <a:ext cx="3706239" cy="544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BF3EC9-A19A-4EC5-8E1D-99062BD701E0}"/>
              </a:ext>
            </a:extLst>
          </p:cNvPr>
          <p:cNvSpPr txBox="1"/>
          <p:nvPr/>
        </p:nvSpPr>
        <p:spPr>
          <a:xfrm>
            <a:off x="7947497" y="2110902"/>
            <a:ext cx="38548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а вы любите путешествовать?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на чем можно путешествовать?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шагали по дорожке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 нас устали ножки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Сами дальше не идут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сидят и поезд ждут</a:t>
            </a:r>
          </a:p>
        </p:txBody>
      </p:sp>
    </p:spTree>
    <p:extLst>
      <p:ext uri="{BB962C8B-B14F-4D97-AF65-F5344CB8AC3E}">
        <p14:creationId xmlns:p14="http://schemas.microsoft.com/office/powerpoint/2010/main" val="1352572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человек, внутренний, стол, групп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D3FA6D6-3CBA-4632-91E6-892AFAB87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114"/>
          <a:stretch/>
        </p:blipFill>
        <p:spPr>
          <a:xfrm>
            <a:off x="6176433" y="10"/>
            <a:ext cx="6015567" cy="3920034"/>
          </a:xfrm>
          <a:custGeom>
            <a:avLst/>
            <a:gdLst>
              <a:gd name="connsiteX0" fmla="*/ 0 w 6015567"/>
              <a:gd name="connsiteY0" fmla="*/ 0 h 3920044"/>
              <a:gd name="connsiteX1" fmla="*/ 6015567 w 6015567"/>
              <a:gd name="connsiteY1" fmla="*/ 0 h 3920044"/>
              <a:gd name="connsiteX2" fmla="*/ 6015567 w 6015567"/>
              <a:gd name="connsiteY2" fmla="*/ 3920044 h 3920044"/>
              <a:gd name="connsiteX3" fmla="*/ 2469659 w 6015567"/>
              <a:gd name="connsiteY3" fmla="*/ 3920044 h 3920044"/>
              <a:gd name="connsiteX4" fmla="*/ 2469659 w 6015567"/>
              <a:gd name="connsiteY4" fmla="*/ 3103224 h 3920044"/>
              <a:gd name="connsiteX5" fmla="*/ 0 w 6015567"/>
              <a:gd name="connsiteY5" fmla="*/ 310322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3" name="Рисунок 2" descr="Изображение выглядит как желтый, внеш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BFFE4B47-CB20-40D9-BDF3-E2E2CE835B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" r="1487" b="-4"/>
          <a:stretch/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еловек, ребенок, внутренний, маленьк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9474037-119B-4CE9-A03C-3BF9D6F424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" b="2"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, ребенок, внутренний, мальчи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4263C27-F403-4801-8853-2A47842FEA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" r="1" b="12297"/>
          <a:stretch/>
        </p:blipFill>
        <p:spPr>
          <a:xfrm>
            <a:off x="1" y="10"/>
            <a:ext cx="6015567" cy="3920034"/>
          </a:xfrm>
          <a:custGeom>
            <a:avLst/>
            <a:gdLst>
              <a:gd name="connsiteX0" fmla="*/ 0 w 6015567"/>
              <a:gd name="connsiteY0" fmla="*/ 0 h 3920044"/>
              <a:gd name="connsiteX1" fmla="*/ 6015567 w 6015567"/>
              <a:gd name="connsiteY1" fmla="*/ 0 h 3920044"/>
              <a:gd name="connsiteX2" fmla="*/ 6015567 w 6015567"/>
              <a:gd name="connsiteY2" fmla="*/ 3103224 h 3920044"/>
              <a:gd name="connsiteX3" fmla="*/ 3545908 w 6015567"/>
              <a:gd name="connsiteY3" fmla="*/ 3103224 h 3920044"/>
              <a:gd name="connsiteX4" fmla="*/ 3545908 w 6015567"/>
              <a:gd name="connsiteY4" fmla="*/ 3920044 h 3920044"/>
              <a:gd name="connsiteX5" fmla="*/ 0 w 6015567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11" name="Рисунок 10" descr="Изображение выглядит как человек, ребенок, внутренний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CA47AF1-B303-4F41-9DF9-A3C3CAE91D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" r="3449" b="-4"/>
          <a:stretch/>
        </p:blipFill>
        <p:spPr>
          <a:xfrm>
            <a:off x="8646161" y="4069976"/>
            <a:ext cx="3545840" cy="27880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1C6BE4-1E78-486B-96AF-E46973D21817}"/>
              </a:ext>
            </a:extLst>
          </p:cNvPr>
          <p:cNvSpPr txBox="1"/>
          <p:nvPr/>
        </p:nvSpPr>
        <p:spPr>
          <a:xfrm>
            <a:off x="499621" y="4392891"/>
            <a:ext cx="28657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выкладывают поезд из геометрических фигур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Продолжаем путешествие</a:t>
            </a:r>
          </a:p>
        </p:txBody>
      </p:sp>
    </p:spTree>
    <p:extLst>
      <p:ext uri="{BB962C8B-B14F-4D97-AF65-F5344CB8AC3E}">
        <p14:creationId xmlns:p14="http://schemas.microsoft.com/office/powerpoint/2010/main" val="3801787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пол, внутренний, стена, челове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3048078-4547-4695-9490-5651B93122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" r="1" b="11031"/>
          <a:stretch/>
        </p:blipFill>
        <p:spPr>
          <a:xfrm>
            <a:off x="6176433" y="10"/>
            <a:ext cx="6015567" cy="3920034"/>
          </a:xfrm>
          <a:custGeom>
            <a:avLst/>
            <a:gdLst>
              <a:gd name="connsiteX0" fmla="*/ 0 w 6015567"/>
              <a:gd name="connsiteY0" fmla="*/ 0 h 3920044"/>
              <a:gd name="connsiteX1" fmla="*/ 6015567 w 6015567"/>
              <a:gd name="connsiteY1" fmla="*/ 0 h 3920044"/>
              <a:gd name="connsiteX2" fmla="*/ 6015567 w 6015567"/>
              <a:gd name="connsiteY2" fmla="*/ 3920044 h 3920044"/>
              <a:gd name="connsiteX3" fmla="*/ 2469659 w 6015567"/>
              <a:gd name="connsiteY3" fmla="*/ 3920044 h 3920044"/>
              <a:gd name="connsiteX4" fmla="*/ 2469659 w 6015567"/>
              <a:gd name="connsiteY4" fmla="*/ 3103224 h 3920044"/>
              <a:gd name="connsiteX5" fmla="*/ 0 w 6015567"/>
              <a:gd name="connsiteY5" fmla="*/ 310322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3" name="Рисунок 2" descr="Изображение выглядит как желтый, внеш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6C604E51-9947-4EDD-8BAF-003B74A13C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" r="1487" b="-4"/>
          <a:stretch/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5" name="Рисунок 4" descr="Изображение выглядит как пол, внутренний, человек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3D2C26C-0C08-46EE-AFCA-30DB9EDD37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" b="2"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7" name="Рисунок 6" descr="Изображение выглядит как пол, внутренний, стена, потол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5089410-F562-4573-9314-AA9C0D6F84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8" r="1" b="8266"/>
          <a:stretch/>
        </p:blipFill>
        <p:spPr>
          <a:xfrm>
            <a:off x="0" y="10"/>
            <a:ext cx="6090745" cy="3920034"/>
          </a:xfrm>
          <a:custGeom>
            <a:avLst/>
            <a:gdLst>
              <a:gd name="connsiteX0" fmla="*/ 0 w 6015567"/>
              <a:gd name="connsiteY0" fmla="*/ 0 h 3920044"/>
              <a:gd name="connsiteX1" fmla="*/ 6015567 w 6015567"/>
              <a:gd name="connsiteY1" fmla="*/ 0 h 3920044"/>
              <a:gd name="connsiteX2" fmla="*/ 6015567 w 6015567"/>
              <a:gd name="connsiteY2" fmla="*/ 3103224 h 3920044"/>
              <a:gd name="connsiteX3" fmla="*/ 3545908 w 6015567"/>
              <a:gd name="connsiteY3" fmla="*/ 3103224 h 3920044"/>
              <a:gd name="connsiteX4" fmla="*/ 3545908 w 6015567"/>
              <a:gd name="connsiteY4" fmla="*/ 3920044 h 3920044"/>
              <a:gd name="connsiteX5" fmla="*/ 0 w 6015567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11" name="Рисунок 10" descr="Изображение выглядит как пол, ребенок, внутренний, челове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926FD3A-A797-4E00-BF9B-5D0A095E3F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" r="1862" b="-4"/>
          <a:stretch/>
        </p:blipFill>
        <p:spPr>
          <a:xfrm>
            <a:off x="8646161" y="4069976"/>
            <a:ext cx="3545840" cy="27880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51A7DB-86C4-4547-B57C-C2546E69C324}"/>
              </a:ext>
            </a:extLst>
          </p:cNvPr>
          <p:cNvSpPr txBox="1"/>
          <p:nvPr/>
        </p:nvSpPr>
        <p:spPr>
          <a:xfrm>
            <a:off x="233465" y="4435812"/>
            <a:ext cx="3161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странствовать серьёзно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нам, пока не поздно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И, пока билеты есть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пассажирский поезд сесть</a:t>
            </a:r>
          </a:p>
        </p:txBody>
      </p:sp>
    </p:spTree>
    <p:extLst>
      <p:ext uri="{BB962C8B-B14F-4D97-AF65-F5344CB8AC3E}">
        <p14:creationId xmlns:p14="http://schemas.microsoft.com/office/powerpoint/2010/main" val="615355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внутренний, пол, человек, ребе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A926E3B-393D-478B-98F1-348D5DC01A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3" r="2" b="17961"/>
          <a:stretch/>
        </p:blipFill>
        <p:spPr>
          <a:xfrm>
            <a:off x="20" y="1"/>
            <a:ext cx="6050258" cy="3400925"/>
          </a:xfrm>
          <a:custGeom>
            <a:avLst/>
            <a:gdLst>
              <a:gd name="connsiteX0" fmla="*/ 0 w 6050278"/>
              <a:gd name="connsiteY0" fmla="*/ 0 h 3400925"/>
              <a:gd name="connsiteX1" fmla="*/ 6050278 w 6050278"/>
              <a:gd name="connsiteY1" fmla="*/ 0 h 3400925"/>
              <a:gd name="connsiteX2" fmla="*/ 6050278 w 6050278"/>
              <a:gd name="connsiteY2" fmla="*/ 1827306 h 3400925"/>
              <a:gd name="connsiteX3" fmla="*/ 3892296 w 6050278"/>
              <a:gd name="connsiteY3" fmla="*/ 1827306 h 3400925"/>
              <a:gd name="connsiteX4" fmla="*/ 3892296 w 6050278"/>
              <a:gd name="connsiteY4" fmla="*/ 3400925 h 3400925"/>
              <a:gd name="connsiteX5" fmla="*/ 0 w 6050278"/>
              <a:gd name="connsiteY5" fmla="*/ 3400925 h 340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1827306"/>
                </a:lnTo>
                <a:lnTo>
                  <a:pt x="3892296" y="1827306"/>
                </a:lnTo>
                <a:lnTo>
                  <a:pt x="3892296" y="3400925"/>
                </a:lnTo>
                <a:lnTo>
                  <a:pt x="0" y="3400925"/>
                </a:lnTo>
                <a:close/>
              </a:path>
            </a:pathLst>
          </a:custGeom>
        </p:spPr>
      </p:pic>
      <p:pic>
        <p:nvPicPr>
          <p:cNvPr id="5" name="Рисунок 4" descr="Изображение выглядит как человек, ребенок, внутренний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9493CF6-59C0-41E4-AFE6-74E686A3FE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4" r="2" b="13490"/>
          <a:stretch/>
        </p:blipFill>
        <p:spPr>
          <a:xfrm>
            <a:off x="6141722" y="1"/>
            <a:ext cx="6050278" cy="3400925"/>
          </a:xfrm>
          <a:custGeom>
            <a:avLst/>
            <a:gdLst>
              <a:gd name="connsiteX0" fmla="*/ 0 w 6050278"/>
              <a:gd name="connsiteY0" fmla="*/ 0 h 3400925"/>
              <a:gd name="connsiteX1" fmla="*/ 6050278 w 6050278"/>
              <a:gd name="connsiteY1" fmla="*/ 0 h 3400925"/>
              <a:gd name="connsiteX2" fmla="*/ 6050278 w 6050278"/>
              <a:gd name="connsiteY2" fmla="*/ 3400925 h 3400925"/>
              <a:gd name="connsiteX3" fmla="*/ 2157982 w 6050278"/>
              <a:gd name="connsiteY3" fmla="*/ 3400925 h 3400925"/>
              <a:gd name="connsiteX4" fmla="*/ 2157982 w 6050278"/>
              <a:gd name="connsiteY4" fmla="*/ 1827306 h 3400925"/>
              <a:gd name="connsiteX5" fmla="*/ 0 w 6050278"/>
              <a:gd name="connsiteY5" fmla="*/ 1827306 h 340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3400925"/>
                </a:lnTo>
                <a:lnTo>
                  <a:pt x="2157982" y="3400925"/>
                </a:lnTo>
                <a:lnTo>
                  <a:pt x="2157982" y="1827306"/>
                </a:lnTo>
                <a:lnTo>
                  <a:pt x="0" y="1827306"/>
                </a:lnTo>
                <a:close/>
              </a:path>
            </a:pathLst>
          </a:custGeom>
        </p:spPr>
      </p:pic>
      <p:pic>
        <p:nvPicPr>
          <p:cNvPr id="3" name="Рисунок 2" descr="Изображение выглядит как желтый, внеш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C8B07F6A-60BF-4DB4-97E8-C6AAD47BA2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4" r="2" b="11866"/>
          <a:stretch/>
        </p:blipFill>
        <p:spPr>
          <a:xfrm>
            <a:off x="20" y="3489159"/>
            <a:ext cx="6050258" cy="3368841"/>
          </a:xfrm>
          <a:custGeom>
            <a:avLst/>
            <a:gdLst>
              <a:gd name="connsiteX0" fmla="*/ 0 w 6050278"/>
              <a:gd name="connsiteY0" fmla="*/ 0 h 3368841"/>
              <a:gd name="connsiteX1" fmla="*/ 3892296 w 6050278"/>
              <a:gd name="connsiteY1" fmla="*/ 0 h 3368841"/>
              <a:gd name="connsiteX2" fmla="*/ 3892296 w 6050278"/>
              <a:gd name="connsiteY2" fmla="*/ 1541535 h 3368841"/>
              <a:gd name="connsiteX3" fmla="*/ 6050278 w 6050278"/>
              <a:gd name="connsiteY3" fmla="*/ 1541535 h 3368841"/>
              <a:gd name="connsiteX4" fmla="*/ 6050278 w 6050278"/>
              <a:gd name="connsiteY4" fmla="*/ 3368841 h 3368841"/>
              <a:gd name="connsiteX5" fmla="*/ 0 w 6050278"/>
              <a:gd name="connsiteY5" fmla="*/ 3368841 h 336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368841">
                <a:moveTo>
                  <a:pt x="0" y="0"/>
                </a:moveTo>
                <a:lnTo>
                  <a:pt x="3892296" y="0"/>
                </a:lnTo>
                <a:lnTo>
                  <a:pt x="3892296" y="1541535"/>
                </a:lnTo>
                <a:lnTo>
                  <a:pt x="6050278" y="1541535"/>
                </a:lnTo>
                <a:lnTo>
                  <a:pt x="6050278" y="3368841"/>
                </a:lnTo>
                <a:lnTo>
                  <a:pt x="0" y="3368841"/>
                </a:lnTo>
                <a:close/>
              </a:path>
            </a:pathLst>
          </a:custGeom>
        </p:spPr>
      </p:pic>
      <p:pic>
        <p:nvPicPr>
          <p:cNvPr id="7" name="Рисунок 6" descr="Изображение выглядит как человек, ребенок, внутренний, мальчи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60371C9-5FD7-4BDD-9DE5-F727DE34D7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4" r="2" b="9476"/>
          <a:stretch/>
        </p:blipFill>
        <p:spPr>
          <a:xfrm>
            <a:off x="6141722" y="3489159"/>
            <a:ext cx="6050278" cy="3368841"/>
          </a:xfrm>
          <a:custGeom>
            <a:avLst/>
            <a:gdLst>
              <a:gd name="connsiteX0" fmla="*/ 2157982 w 6050278"/>
              <a:gd name="connsiteY0" fmla="*/ 0 h 3368841"/>
              <a:gd name="connsiteX1" fmla="*/ 6050278 w 6050278"/>
              <a:gd name="connsiteY1" fmla="*/ 0 h 3368841"/>
              <a:gd name="connsiteX2" fmla="*/ 6050278 w 6050278"/>
              <a:gd name="connsiteY2" fmla="*/ 3368841 h 3368841"/>
              <a:gd name="connsiteX3" fmla="*/ 0 w 6050278"/>
              <a:gd name="connsiteY3" fmla="*/ 3368841 h 3368841"/>
              <a:gd name="connsiteX4" fmla="*/ 0 w 6050278"/>
              <a:gd name="connsiteY4" fmla="*/ 1541535 h 3368841"/>
              <a:gd name="connsiteX5" fmla="*/ 2157982 w 6050278"/>
              <a:gd name="connsiteY5" fmla="*/ 1541535 h 336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368841">
                <a:moveTo>
                  <a:pt x="2157982" y="0"/>
                </a:moveTo>
                <a:lnTo>
                  <a:pt x="6050278" y="0"/>
                </a:lnTo>
                <a:lnTo>
                  <a:pt x="6050278" y="3368841"/>
                </a:lnTo>
                <a:lnTo>
                  <a:pt x="0" y="3368841"/>
                </a:lnTo>
                <a:lnTo>
                  <a:pt x="0" y="1541535"/>
                </a:lnTo>
                <a:lnTo>
                  <a:pt x="2157982" y="1541535"/>
                </a:lnTo>
                <a:close/>
              </a:path>
            </a:pathLst>
          </a:custGeom>
        </p:spPr>
      </p:pic>
      <p:pic>
        <p:nvPicPr>
          <p:cNvPr id="11" name="Рисунок 10" descr="Изображение выглядит как человек, ребенок, внутренний, мальчи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6812BC5-BE29-4D1A-BB18-26BDD1DFD5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4658"/>
          <a:stretch/>
        </p:blipFill>
        <p:spPr>
          <a:xfrm>
            <a:off x="3983736" y="1918638"/>
            <a:ext cx="4224528" cy="30207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5F7BBF-608A-4FCA-BF00-6F4A9B570CFA}"/>
              </a:ext>
            </a:extLst>
          </p:cNvPr>
          <p:cNvSpPr txBox="1"/>
          <p:nvPr/>
        </p:nvSpPr>
        <p:spPr>
          <a:xfrm>
            <a:off x="395926" y="3968685"/>
            <a:ext cx="35878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Шпалы паровоз считает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Жаль по небу не летает.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 пути гора.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выходить пора.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расчистим дорогу от горы?</a:t>
            </a:r>
          </a:p>
        </p:txBody>
      </p:sp>
    </p:spTree>
    <p:extLst>
      <p:ext uri="{BB962C8B-B14F-4D97-AF65-F5344CB8AC3E}">
        <p14:creationId xmlns:p14="http://schemas.microsoft.com/office/powerpoint/2010/main" val="1930146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внутренний, пол, групп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799F67B-50C4-4777-9B8E-FED2C2181E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114"/>
          <a:stretch/>
        </p:blipFill>
        <p:spPr>
          <a:xfrm>
            <a:off x="6176433" y="10"/>
            <a:ext cx="6015567" cy="3920034"/>
          </a:xfrm>
          <a:custGeom>
            <a:avLst/>
            <a:gdLst>
              <a:gd name="connsiteX0" fmla="*/ 0 w 6015567"/>
              <a:gd name="connsiteY0" fmla="*/ 0 h 3920044"/>
              <a:gd name="connsiteX1" fmla="*/ 6015567 w 6015567"/>
              <a:gd name="connsiteY1" fmla="*/ 0 h 3920044"/>
              <a:gd name="connsiteX2" fmla="*/ 6015567 w 6015567"/>
              <a:gd name="connsiteY2" fmla="*/ 3920044 h 3920044"/>
              <a:gd name="connsiteX3" fmla="*/ 2469659 w 6015567"/>
              <a:gd name="connsiteY3" fmla="*/ 3920044 h 3920044"/>
              <a:gd name="connsiteX4" fmla="*/ 2469659 w 6015567"/>
              <a:gd name="connsiteY4" fmla="*/ 3103224 h 3920044"/>
              <a:gd name="connsiteX5" fmla="*/ 0 w 6015567"/>
              <a:gd name="connsiteY5" fmla="*/ 310322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7" name="Рисунок 6" descr="Изображение выглядит как человек, внутренний, группа, люди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9EF7E87-43C0-4911-9FA3-A804B111E0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r="-4" b="-4"/>
          <a:stretch/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3" name="Рисунок 2" descr="Изображение выглядит как желтый, внеш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BD85A6FA-829B-4BF0-BB08-EBC3C7BF88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" r="2" b="2"/>
          <a:stretch/>
        </p:blipFill>
        <p:spPr>
          <a:xfrm>
            <a:off x="3696199" y="3285456"/>
            <a:ext cx="4789093" cy="3600824"/>
          </a:xfrm>
          <a:prstGeom prst="rect">
            <a:avLst/>
          </a:prstGeom>
        </p:spPr>
      </p:pic>
      <p:pic>
        <p:nvPicPr>
          <p:cNvPr id="5" name="Рисунок 4" descr="Изображение выглядит как человек, внутренний, группа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DED7340-8ED1-4980-A4DE-240A3946BD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114"/>
          <a:stretch/>
        </p:blipFill>
        <p:spPr>
          <a:xfrm>
            <a:off x="1" y="10"/>
            <a:ext cx="6015567" cy="3920034"/>
          </a:xfrm>
          <a:custGeom>
            <a:avLst/>
            <a:gdLst>
              <a:gd name="connsiteX0" fmla="*/ 0 w 6015567"/>
              <a:gd name="connsiteY0" fmla="*/ 0 h 3920044"/>
              <a:gd name="connsiteX1" fmla="*/ 6015567 w 6015567"/>
              <a:gd name="connsiteY1" fmla="*/ 0 h 3920044"/>
              <a:gd name="connsiteX2" fmla="*/ 6015567 w 6015567"/>
              <a:gd name="connsiteY2" fmla="*/ 3103224 h 3920044"/>
              <a:gd name="connsiteX3" fmla="*/ 3545908 w 6015567"/>
              <a:gd name="connsiteY3" fmla="*/ 3103224 h 3920044"/>
              <a:gd name="connsiteX4" fmla="*/ 3545908 w 6015567"/>
              <a:gd name="connsiteY4" fmla="*/ 3920044 h 3920044"/>
              <a:gd name="connsiteX5" fmla="*/ 0 w 6015567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11" name="Рисунок 10" descr="Изображение выглядит как человек, внутренний, группа, люди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F6898B1-0E87-419C-805D-FA226FEF96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0" b="-4"/>
          <a:stretch/>
        </p:blipFill>
        <p:spPr>
          <a:xfrm>
            <a:off x="8646161" y="4069976"/>
            <a:ext cx="3545840" cy="27880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6F5EAC-C0CC-4B51-909B-843F98D2AF4B}"/>
              </a:ext>
            </a:extLst>
          </p:cNvPr>
          <p:cNvSpPr txBox="1"/>
          <p:nvPr/>
        </p:nvSpPr>
        <p:spPr>
          <a:xfrm>
            <a:off x="4279768" y="3667027"/>
            <a:ext cx="37241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попасть куда хотели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тратить дни недели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Сели мы на самолёт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отправились в полет</a:t>
            </a: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родители нам в этом помогут</a:t>
            </a:r>
          </a:p>
        </p:txBody>
      </p:sp>
    </p:spTree>
    <p:extLst>
      <p:ext uri="{BB962C8B-B14F-4D97-AF65-F5344CB8AC3E}">
        <p14:creationId xmlns:p14="http://schemas.microsoft.com/office/powerpoint/2010/main" val="2573288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человек, пол, внутренний, групп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04845A8-0BE8-420F-A10C-14662E6F38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562B8B-2A26-4D2C-8B49-25DF8D60B3D4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C26CCB-022A-4049-935C-3FB0C65CD0C7}"/>
              </a:ext>
            </a:extLst>
          </p:cNvPr>
          <p:cNvSpPr txBox="1"/>
          <p:nvPr/>
        </p:nvSpPr>
        <p:spPr>
          <a:xfrm>
            <a:off x="7663991" y="5015059"/>
            <a:ext cx="37612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ножки отдохнули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домой мы повернули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пришли мы все назад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пришли мы в детский сад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02FD66-5AE6-4A00-9D46-25859E615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91" y="5317240"/>
            <a:ext cx="2857500" cy="8001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C2601BB-973C-4702-AE88-90DCCB031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797" y="103695"/>
            <a:ext cx="2617725" cy="13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89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желтый, внеш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69A0C980-B629-45F0-A7AA-55B7EFF51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24BD09-DC21-4188-94DC-B5578F907EEE}"/>
              </a:ext>
            </a:extLst>
          </p:cNvPr>
          <p:cNvSpPr/>
          <p:nvPr/>
        </p:nvSpPr>
        <p:spPr>
          <a:xfrm>
            <a:off x="2875175" y="1461155"/>
            <a:ext cx="64509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CF24E3-A3D2-4136-BFC5-AD7095ACC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587" y="2574866"/>
            <a:ext cx="2590990" cy="148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691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244</Words>
  <Application>Microsoft Office PowerPoint</Application>
  <PresentationFormat>Широкоэкранный</PresentationFormat>
  <Paragraphs>59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Блохин</dc:creator>
  <cp:lastModifiedBy>Дмитрий Блохин</cp:lastModifiedBy>
  <cp:revision>3</cp:revision>
  <dcterms:created xsi:type="dcterms:W3CDTF">2018-10-19T14:47:05Z</dcterms:created>
  <dcterms:modified xsi:type="dcterms:W3CDTF">2018-10-19T15:04:10Z</dcterms:modified>
</cp:coreProperties>
</file>