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CA292-8980-4968-8700-0DA97F84F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6DE6-0258-42AE-BCB3-86D72E49D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816334-3BC7-4A94-933F-C18C6F7A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D1E-7BAB-4A08-A3FB-A751CB418E35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71B01-FFEF-4765-99F5-F6436200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B4A635-57CA-4FB5-83D6-235BB011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5B54-0067-4442-A7B7-BBFFEBEE1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1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54E54-2761-4DC7-80D0-2515D88F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1585D9-768F-4361-B30D-C687B7BC4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EDE43-61D6-4A59-8D89-5E3C57D7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D1E-7BAB-4A08-A3FB-A751CB418E35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593205-87A1-417D-BDDD-5C0039F6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F2857-0EF9-4E47-8F67-D938D410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5B54-0067-4442-A7B7-BBFFEBEE1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FDFBDE-C8C3-497E-BB0C-896E60775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0FD798-2E85-4B90-8CDC-6D40AE273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04636-DCB1-4402-A2F2-772913A1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D1E-7BAB-4A08-A3FB-A751CB418E35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260C7-E43C-4B88-9BE6-DA806BC3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6C176-D142-40DC-AF68-4B589D39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5B54-0067-4442-A7B7-BBFFEBEE1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3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E742A-9016-4BF3-85B0-3148C9AF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D653F-3103-4560-93CA-7F71CCA20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A59A6-2D52-4AD8-9C88-175AEBC6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D1E-7BAB-4A08-A3FB-A751CB418E35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304922-4ADB-45A6-9E61-6F6B8AC0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A76D29-B97B-49CD-8E0F-AD868D27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5B54-0067-4442-A7B7-BBFFEBEE1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6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65D98-C1B3-44C9-B819-D4FADECE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E0087F-7B88-436E-AFD3-F2EF11A2F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A9B8E-20CF-46BB-9EAE-030748BB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D1E-7BAB-4A08-A3FB-A751CB418E35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BC92F9-9FBD-4A7C-AF47-2278537D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C5CBB9-CF3E-4D33-B65C-9BAFDD26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5B54-0067-4442-A7B7-BBFFEBEE1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3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976A3-F0AF-4BAA-9FCE-4A25B8EE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14DA6-7CF8-409F-B39C-CECCF92C2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67B62E-DE33-4E93-A4E2-6097367C9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F1CED-B7F0-4B9B-84F4-11D53953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D1E-7BAB-4A08-A3FB-A751CB418E35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F4705-1402-40A3-9C8C-E2ACE3E3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DB5EED-3F6C-4910-B6F7-A7EF05E1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5B54-0067-4442-A7B7-BBFFEBEE1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3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8A2BC-BCB3-4EDA-9390-92C1A13A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C085C-3828-4AE2-88F7-E7C44EF6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F7EA17-3B14-4DAD-9C8E-D49CC3574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8D6464-9E95-4743-9395-7ECAA0B0A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EA26C7-7998-40D5-805A-EA796B1AB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4D128F-66D5-43E4-8469-725D88FE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D1E-7BAB-4A08-A3FB-A751CB418E35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E6022E-766F-490D-917F-C9E541B6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C9EEAC-EFCC-42D3-9D6B-A29BE4C2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5B54-0067-4442-A7B7-BBFFEBEE1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15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423A8-7809-45A1-A825-C58CA9C5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3B0329-49A8-40DD-B796-0300825B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D1E-7BAB-4A08-A3FB-A751CB418E35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97E79A-D731-4E81-896A-B4858325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FF95A5-9227-4E2D-9366-291B3335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5B54-0067-4442-A7B7-BBFFEBEE1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5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318F92-138D-473B-89D1-087E224D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D1E-7BAB-4A08-A3FB-A751CB418E35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65407E-C1C5-4E63-A6CC-487DC938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0627F1-9A6C-4125-A292-1065B73E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5B54-0067-4442-A7B7-BBFFEBEE1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0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E10DA-C516-4700-BA62-D63CEFA5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CF78A-FE40-4E58-8077-02632AD2D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E54050-D1EB-471A-829A-1F98F2E92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2F003-9A4D-4A07-A262-66C101CE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D1E-7BAB-4A08-A3FB-A751CB418E35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CCC1E0-8632-4C13-BF05-C090D0AF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03DEB2-0AD8-465C-9F4D-73BF711E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5B54-0067-4442-A7B7-BBFFEBEE1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84B7E-C93F-4874-B8E9-37BF3AC4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39E75A-BD7B-4598-ADCE-461CA1290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60D42F-00D5-4618-A27A-AB682DBF6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F7160C-D50F-4C69-A09E-7CDA2532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D1E-7BAB-4A08-A3FB-A751CB418E35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F3FC04-9A72-4E3A-8B83-419D5D62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635B44-78CC-432E-A84A-1AE93A34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5B54-0067-4442-A7B7-BBFFEBEE1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4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CEE2F-012D-4208-B940-A047628E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A800B8-27CA-4642-8712-B71A86E7E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AFE8F4-D2A9-453B-9F0B-2ADE24AA9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2D1E-7BAB-4A08-A3FB-A751CB418E35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9BA05-265E-4C43-850C-4B3CA010B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A5232-A679-47B0-8940-934CBA3B8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5B54-0067-4442-A7B7-BBFFEBEE1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3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40C990-4200-4CA4-B933-0C8B94729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A585CB-BC7D-46D7-93E7-D39CE8AFA7C3}"/>
              </a:ext>
            </a:extLst>
          </p:cNvPr>
          <p:cNvSpPr txBox="1"/>
          <p:nvPr/>
        </p:nvSpPr>
        <p:spPr>
          <a:xfrm>
            <a:off x="4034672" y="509047"/>
            <a:ext cx="502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20»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8EBAAE-5709-46D4-8C43-C8C3819E0DBD}"/>
              </a:ext>
            </a:extLst>
          </p:cNvPr>
          <p:cNvSpPr/>
          <p:nvPr/>
        </p:nvSpPr>
        <p:spPr>
          <a:xfrm>
            <a:off x="2535810" y="1197205"/>
            <a:ext cx="84652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сказки в математическом развитие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5D0AA-638B-429E-AA67-34A9C3B102FF}"/>
              </a:ext>
            </a:extLst>
          </p:cNvPr>
          <p:cNvSpPr txBox="1"/>
          <p:nvPr/>
        </p:nvSpPr>
        <p:spPr>
          <a:xfrm>
            <a:off x="4769964" y="1875934"/>
            <a:ext cx="381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F707A-816F-41B3-8E66-E0C199E510F2}"/>
              </a:ext>
            </a:extLst>
          </p:cNvPr>
          <p:cNvSpPr txBox="1"/>
          <p:nvPr/>
        </p:nvSpPr>
        <p:spPr>
          <a:xfrm>
            <a:off x="7692272" y="3429000"/>
            <a:ext cx="390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Ирина Николаевна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Воронина Наталья Владимировна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1C7E7-0B91-4E84-8FB1-B2525C8FE3EF}"/>
              </a:ext>
            </a:extLst>
          </p:cNvPr>
          <p:cNvSpPr txBox="1"/>
          <p:nvPr/>
        </p:nvSpPr>
        <p:spPr>
          <a:xfrm>
            <a:off x="5467546" y="6202837"/>
            <a:ext cx="241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Ярославль, 2018г</a:t>
            </a:r>
          </a:p>
        </p:txBody>
      </p:sp>
    </p:spTree>
    <p:extLst>
      <p:ext uri="{BB962C8B-B14F-4D97-AF65-F5344CB8AC3E}">
        <p14:creationId xmlns:p14="http://schemas.microsoft.com/office/powerpoint/2010/main" val="319406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F5CD6B-A27C-4743-A5DE-3E3E5531D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" r="1654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C357D-81B3-4729-88D5-E88AF05F6C4B}"/>
              </a:ext>
            </a:extLst>
          </p:cNvPr>
          <p:cNvSpPr txBox="1"/>
          <p:nvPr/>
        </p:nvSpPr>
        <p:spPr>
          <a:xfrm>
            <a:off x="1147865" y="3754877"/>
            <a:ext cx="792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Рисунок 4" descr="Изображение выглядит как животное, птица, водоплавающая пт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E108000-A2F3-4FFE-8A5B-3AC5A114B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6" y="-104370"/>
            <a:ext cx="6660207" cy="43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5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62DD2C-83B4-4EA6-8E3B-63453892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" r="1654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FE83E-8EB3-4DF2-ABC1-E6730466F862}"/>
              </a:ext>
            </a:extLst>
          </p:cNvPr>
          <p:cNvSpPr txBox="1"/>
          <p:nvPr/>
        </p:nvSpPr>
        <p:spPr>
          <a:xfrm>
            <a:off x="1970203" y="1018096"/>
            <a:ext cx="87009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русской народной сказки сформировать у детей представления о числе 6 и его составе.</a:t>
            </a: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считать в пределах 6 (прямой, порядковый);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делить целое на части;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о составе числа 6 из двух меньших чисел;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стойкий интерес к математике, умение сопереживать героям сказки.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Раздаточный материал: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пары карточек с 1 - 6 геометрическими фигурами, счётные палочки.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«Гуси – лебеди», рассматривание иллюстраций к сказке</a:t>
            </a:r>
          </a:p>
        </p:txBody>
      </p:sp>
    </p:spTree>
    <p:extLst>
      <p:ext uri="{BB962C8B-B14F-4D97-AF65-F5344CB8AC3E}">
        <p14:creationId xmlns:p14="http://schemas.microsoft.com/office/powerpoint/2010/main" val="185803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пол, внутренний, человек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E7A82DF-83B2-431C-8B63-8E7EC3035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8035" b="-2"/>
          <a:stretch/>
        </p:blipFill>
        <p:spPr>
          <a:xfrm>
            <a:off x="20" y="10"/>
            <a:ext cx="4003019" cy="338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внутренний, человек, пол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704C079-86BA-48C4-AEF9-117BF7C8E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r="10267" b="-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6" name="Рисунок 5" descr="Изображение выглядит как пол, внутренний, человек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5F99115-A307-4B75-BA4F-642556BBD2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r="39301"/>
          <a:stretch/>
        </p:blipFill>
        <p:spPr>
          <a:xfrm>
            <a:off x="4105486" y="10"/>
            <a:ext cx="4014047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8BA0AA-5DA6-47CC-833F-5C445195B6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89" r="30075" b="-2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выглядит как внутренний, человек, ребенок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E29E6A3-5DC9-4CA6-8621-57C2DB5BEC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r="9361" b="-3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7C9FB6-A609-4F67-8B18-FB327339BC90}"/>
              </a:ext>
            </a:extLst>
          </p:cNvPr>
          <p:cNvSpPr txBox="1"/>
          <p:nvPr/>
        </p:nvSpPr>
        <p:spPr>
          <a:xfrm>
            <a:off x="8446416" y="801278"/>
            <a:ext cx="3355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вы наверное, знаете много сказок. Назовите какие вы знаете сказки?            А могли бы вы узнать сказку по иллюстрации?</a:t>
            </a:r>
          </a:p>
        </p:txBody>
      </p:sp>
    </p:spTree>
    <p:extLst>
      <p:ext uri="{BB962C8B-B14F-4D97-AF65-F5344CB8AC3E}">
        <p14:creationId xmlns:p14="http://schemas.microsoft.com/office/powerpoint/2010/main" val="290950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Изображение выглядит как ребенок, человек, внутренни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26CFBBF-EBDE-46B6-82E1-2F953B4DB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r="7047" b="-2"/>
          <a:stretch/>
        </p:blipFill>
        <p:spPr>
          <a:xfrm>
            <a:off x="20" y="10"/>
            <a:ext cx="4003019" cy="338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Изображение выглядит как стол, человек, ребенок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B49DB56-435C-4160-8AD7-2CE9D882F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r="-3" b="-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Изображение выглядит как внутренний, человек, ребено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47C2E97-5DFE-4AD6-9E3A-8546FBA927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r="3896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13E1D5-D4E3-4FFD-A66B-55EDC7FB0B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89" r="30075" b="-2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тол, человек, ребенок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989734A-47F1-42F7-B4D6-47FFC3E4C1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r="-3" b="-3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F149EB-9CB6-4748-B025-6FE7AED82890}"/>
              </a:ext>
            </a:extLst>
          </p:cNvPr>
          <p:cNvSpPr txBox="1"/>
          <p:nvPr/>
        </p:nvSpPr>
        <p:spPr>
          <a:xfrm flipH="1">
            <a:off x="8443606" y="262647"/>
            <a:ext cx="33560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гуся летят над нами,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других за облаками,            Два спустились на ручей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было всех гусей?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F17C2F-F7F4-4D68-9B86-D70510693841}"/>
              </a:ext>
            </a:extLst>
          </p:cNvPr>
          <p:cNvSpPr txBox="1"/>
          <p:nvPr/>
        </p:nvSpPr>
        <p:spPr>
          <a:xfrm>
            <a:off x="8511701" y="1725614"/>
            <a:ext cx="32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на столе выкладывают  ответ</a:t>
            </a:r>
          </a:p>
        </p:txBody>
      </p:sp>
    </p:spTree>
    <p:extLst>
      <p:ext uri="{BB962C8B-B14F-4D97-AF65-F5344CB8AC3E}">
        <p14:creationId xmlns:p14="http://schemas.microsoft.com/office/powerpoint/2010/main" val="207110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человек, внутренний, стол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F432D6D-5517-423F-9035-1DF9117FF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r="6586" b="-2"/>
          <a:stretch/>
        </p:blipFill>
        <p:spPr>
          <a:xfrm>
            <a:off x="20" y="10"/>
            <a:ext cx="4003019" cy="338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Изображение выглядит как стол, человек, внутренний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684BF45-C7EE-4E43-900C-2FF4A9487A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r="-3" b="-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выглядит как человек, внутренний, ребено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E7A8034-DB6F-4081-A124-36403B3518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r="14996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E274DB-D1AC-49C2-B635-84E46F281B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89" r="30075" b="-2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ребенок, человек, внутренний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1D2A68B-369B-4B9C-9109-6965702B94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5" r="2" b="23868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AA399-74D3-408D-B73D-8250B3394094}"/>
              </a:ext>
            </a:extLst>
          </p:cNvPr>
          <p:cNvSpPr txBox="1"/>
          <p:nvPr/>
        </p:nvSpPr>
        <p:spPr>
          <a:xfrm>
            <a:off x="8512405" y="457200"/>
            <a:ext cx="327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Бросилась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Аленушка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догонять гусей                                                  И увидела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пути печку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07635E-9BF0-4925-A1D6-ABFEDE895936}"/>
              </a:ext>
            </a:extLst>
          </p:cNvPr>
          <p:cNvSpPr txBox="1"/>
          <p:nvPr/>
        </p:nvSpPr>
        <p:spPr>
          <a:xfrm>
            <a:off x="8616099" y="1781666"/>
            <a:ext cx="29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частей нужно разделить пирожок?</a:t>
            </a:r>
          </a:p>
        </p:txBody>
      </p:sp>
    </p:spTree>
    <p:extLst>
      <p:ext uri="{BB962C8B-B14F-4D97-AF65-F5344CB8AC3E}">
        <p14:creationId xmlns:p14="http://schemas.microsoft.com/office/powerpoint/2010/main" val="36488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внутренний, группа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E5BA5EC-2E9C-4E08-A532-B35A9CBB6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648"/>
          <a:stretch/>
        </p:blipFill>
        <p:spPr>
          <a:xfrm>
            <a:off x="2295" y="10"/>
            <a:ext cx="7493441" cy="451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Изображение выглядит как человек, внутренний, ребенок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BAB8E41-0B7A-44DA-B532-8638C5475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5" r="2" b="15697"/>
          <a:stretch/>
        </p:blipFill>
        <p:spPr>
          <a:xfrm>
            <a:off x="7581164" y="-1"/>
            <a:ext cx="4607118" cy="218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выглядит как человек, ребенок, внутренний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50BADBC-8587-490D-A8A5-5FE742A14A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7" r="2" b="17960"/>
          <a:stretch/>
        </p:blipFill>
        <p:spPr>
          <a:xfrm>
            <a:off x="7581164" y="2274491"/>
            <a:ext cx="4601105" cy="224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человек, внутренний, ребенок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0DF1E8F-9EF5-4431-8C49-802EDD14C2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9" r="-4" b="24243"/>
          <a:stretch/>
        </p:blipFill>
        <p:spPr>
          <a:xfrm>
            <a:off x="-3717" y="4607392"/>
            <a:ext cx="4626197" cy="225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D3FA59-FCAF-42B7-81E5-B7944D086B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" b="33716"/>
          <a:stretch/>
        </p:blipFill>
        <p:spPr>
          <a:xfrm>
            <a:off x="4713920" y="4607392"/>
            <a:ext cx="7462341" cy="225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D4644B-B5E1-48AE-8A45-631607C875E2}"/>
              </a:ext>
            </a:extLst>
          </p:cNvPr>
          <p:cNvSpPr txBox="1"/>
          <p:nvPr/>
        </p:nvSpPr>
        <p:spPr>
          <a:xfrm>
            <a:off x="5408579" y="4902740"/>
            <a:ext cx="619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дальше девочке встретилась на пути речка с кисельными берегами. Давайте поможем Алёнушке? Какой же мост подойдёт по длине…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BBCDC-717B-419D-B5A5-AD6229789E4E}"/>
              </a:ext>
            </a:extLst>
          </p:cNvPr>
          <p:cNvSpPr txBox="1"/>
          <p:nvPr/>
        </p:nvSpPr>
        <p:spPr>
          <a:xfrm>
            <a:off x="5731497" y="6033155"/>
            <a:ext cx="521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выстраивают мост (сравнивают мост по длине) </a:t>
            </a:r>
          </a:p>
        </p:txBody>
      </p:sp>
    </p:spTree>
    <p:extLst>
      <p:ext uri="{BB962C8B-B14F-4D97-AF65-F5344CB8AC3E}">
        <p14:creationId xmlns:p14="http://schemas.microsoft.com/office/powerpoint/2010/main" val="39812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внутренний, ребенок, молод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475BE3C-7024-4351-8D7C-8332B97DB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1" r="1" b="3533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4" name="Рисунок 3" descr="Изображение выглядит как человек, внутренний, группа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3C3244E-B0A3-4297-8F17-269E57B68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3"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нутренний, ребенок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328346F-00B3-45E8-85FA-8E1CDEE451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" b="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EAB8AF-A83A-4340-88F7-FA222A0ED6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94" r="22084" b="2"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0" name="Рисунок 9" descr="Изображение выглядит как человек, внутренний, ребенок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CF4E604-22C2-4453-9825-6E6C863446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" b="-4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2EE6E5-B095-4B51-9702-0BF951049860}"/>
              </a:ext>
            </a:extLst>
          </p:cNvPr>
          <p:cNvSpPr txBox="1"/>
          <p:nvPr/>
        </p:nvSpPr>
        <p:spPr>
          <a:xfrm>
            <a:off x="1046375" y="716437"/>
            <a:ext cx="3789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ребята дружно встали,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месте зашагали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насочках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потянулись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назад прогнулись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пружинки все присели, и на место разом сели.</a:t>
            </a:r>
          </a:p>
        </p:txBody>
      </p:sp>
    </p:spTree>
    <p:extLst>
      <p:ext uri="{BB962C8B-B14F-4D97-AF65-F5344CB8AC3E}">
        <p14:creationId xmlns:p14="http://schemas.microsoft.com/office/powerpoint/2010/main" val="157514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человек, внутренний, группа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B4DDBBD-9EBC-4074-827B-376A638AAD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r="1" b="1681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4" name="Рисунок 3" descr="Изображение выглядит как стол, человек, ребенок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2A1CD23-5986-43D8-A6BA-6C91E44BA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8" r="-3" b="24173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внутренний, стол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A0AC0BC-89FC-4E11-A6A6-4C3842AD14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3" r="2" b="27427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8BD19A-38D7-448B-96C8-3C58BF1838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94" r="22084" b="2"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6" name="Рисунок 5" descr="Изображение выглядит как человек, стол, ребенок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E60BE41-EB93-43B8-98E9-994B210ACC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 r="-4" b="25750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E712AE-E7B4-49A9-A1B9-6E81E1087D38}"/>
              </a:ext>
            </a:extLst>
          </p:cNvPr>
          <p:cNvSpPr txBox="1"/>
          <p:nvPr/>
        </p:nvSpPr>
        <p:spPr>
          <a:xfrm>
            <a:off x="415205" y="291830"/>
            <a:ext cx="5207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Нашла сестрица братца и побежали они в лес…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лесу увидели избушку в которой жила Баба-Яга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как она не может сосчитать свои метла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ей поможем?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Раздобрела Баба-Яга </a:t>
            </a:r>
            <a: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решила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показать дорогу домой, но так как за окошком осень надо листики собрать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бабушке?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приходят на помощь детям и собирают вместе листочки</a:t>
            </a:r>
          </a:p>
        </p:txBody>
      </p:sp>
    </p:spTree>
    <p:extLst>
      <p:ext uri="{BB962C8B-B14F-4D97-AF65-F5344CB8AC3E}">
        <p14:creationId xmlns:p14="http://schemas.microsoft.com/office/powerpoint/2010/main" val="181925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внутренний, пол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EEEFBC7-CC9E-42C9-AF27-8DE3A894B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 r="-3" b="4784"/>
          <a:stretch/>
        </p:blipFill>
        <p:spPr>
          <a:xfrm>
            <a:off x="100520" y="165370"/>
            <a:ext cx="6699114" cy="413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снимок экра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5C97732-5E72-4AD5-9B03-4163ED6951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9076"/>
          <a:stretch/>
        </p:blipFill>
        <p:spPr>
          <a:xfrm>
            <a:off x="100520" y="4416357"/>
            <a:ext cx="6699113" cy="2276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дисплей, электрони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0F5076A-CB56-4AF2-ADF6-B812EDEE29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r="13492" b="-1"/>
          <a:stretch/>
        </p:blipFill>
        <p:spPr>
          <a:xfrm>
            <a:off x="6926093" y="165370"/>
            <a:ext cx="5165387" cy="660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D16BAE-47AD-41A3-81AB-7CE63CFBC262}"/>
              </a:ext>
            </a:extLst>
          </p:cNvPr>
          <p:cNvSpPr txBox="1"/>
          <p:nvPr/>
        </p:nvSpPr>
        <p:spPr>
          <a:xfrm>
            <a:off x="1131216" y="4970834"/>
            <a:ext cx="446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Совместными усилиями детей и родителей получилась вот такая композиция.</a:t>
            </a:r>
          </a:p>
        </p:txBody>
      </p:sp>
    </p:spTree>
    <p:extLst>
      <p:ext uri="{BB962C8B-B14F-4D97-AF65-F5344CB8AC3E}">
        <p14:creationId xmlns:p14="http://schemas.microsoft.com/office/powerpoint/2010/main" val="2323530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315</Words>
  <Application>Microsoft Office PowerPoint</Application>
  <PresentationFormat>Широкоэкранный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Блохин</dc:creator>
  <cp:lastModifiedBy>Дмитрий Блохин</cp:lastModifiedBy>
  <cp:revision>4</cp:revision>
  <dcterms:created xsi:type="dcterms:W3CDTF">2018-10-19T08:59:56Z</dcterms:created>
  <dcterms:modified xsi:type="dcterms:W3CDTF">2018-10-19T15:08:01Z</dcterms:modified>
</cp:coreProperties>
</file>