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58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779B49-7074-4F99-BFF2-A00AEE75D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F7561A3-1D97-4355-B03A-5BD8EB714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7DE39C-0D2C-47E7-808B-CDC7D96A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11B4ED-8670-4989-A693-828333B7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62CFB4-9D72-490D-A134-A0C1C434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5833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C1DAB-8C35-4928-B610-198439E5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803A38E-79E2-4351-838F-D8C6905C9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8B97F6-4E88-4C79-937C-00260D845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D4EC56-D3D5-4FC7-893A-32D3ED58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665288-E2DA-4A07-8714-36BDB853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259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F016DFA-3B03-463B-98AB-43E2901ED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49D1BC-CD5C-4370-9A1A-340CCC400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A341AE-0338-4564-A9D1-0A743C2F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DC43FC-5F56-48B6-BF53-5519537C0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414BF2-CF27-487B-81FE-C4435986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868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AAFAC3-1BD2-47E6-A3E6-1BAB183E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8FA8D47-4295-4E29-9EF9-23994474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CB7795-07D6-4580-9F49-F7A30B61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CBBE35-24F5-4219-8ABC-2FAE4A445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1D335C-D0B8-4C6E-82F4-BA87632A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924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243C47-6660-487A-9128-78D624B6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EAE197-DA56-4F0E-9023-2E738795B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59AFE0-A2C4-4696-B1D9-5AB2A073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4B1327-D325-43D0-8CB6-C9F128F8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CD5311-6136-4647-A834-04ED2C02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77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68B0EF-62A6-4A16-9518-296A448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3BE21D-83B0-438E-AB17-7811C1FFE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FC825B8-82BC-4EBF-BB02-1626D758E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7C020FB-E816-4538-BA84-AE363FFBE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D4EE3DF-5C27-4503-AB26-E3D8FD3A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477130A-0AE3-4161-8A9A-6B0D5E32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1878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72CE4E-18B7-462E-BB49-BFC829AC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34CCBED-5EC3-4969-BC24-AB62BA527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B631297-ED15-40FC-B7E7-03D372A21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B665463-7E8F-45B3-8D10-A2AA19871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55F0AB7-DD36-4454-A665-494EC4564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1A5F298-EADE-419A-BD0F-D4B228F89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F5CD014-768F-485F-8AF0-63E31183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A27516-074D-4750-BACE-A261EC93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53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EE94D6-1DDC-48F0-83C9-88404833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2C500F7-38E5-41AA-8E2A-26159D5B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D15B5BD-A761-4F97-A368-BDE8A7DC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792A4D9-C04C-4FB2-B0FD-7E8CA099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518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72FF428A-0532-43B2-86EA-515E4632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4A52591-6BA1-4F87-81DB-2F995075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9B10DFC-F811-476F-84BC-D402D00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43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9F2258-8C36-41AB-A6BA-13F0F929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0E43AB-462A-4BE7-8453-2E44B1F79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EE573F5-60B5-4CE5-BCA9-CD204A828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0E6EBA-DEC9-4EA5-BF02-FEC396417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6A76A2-C3C9-44EE-8BD1-D7D3E1D7F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841B251-DCC9-4DCD-A2B7-5827B174A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538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CC59B1-3209-43DA-8D90-4B2E1B29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1E7B298-ABD3-4A2D-BEEF-53D9FF83C2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048521-4107-47B8-A46A-7172ADCAF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2A2037-9E4C-496E-8142-6F490A10F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338BEB-4BDC-4350-8C8A-797DC185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60B1115-65F8-45DA-A43D-2B0102ED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366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670F63-ACA5-45BA-B05A-1DCE7A334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9C11F6-F3CB-46CB-BF1B-8E80D96D2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04A66E-3507-4DBD-9E35-0765CF2AC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B1740-B110-4899-9511-BECC9AE746EA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74E229-ED2B-4B2D-9289-E541F4A2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1C9741-163E-4004-A97C-0AB57BC31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A9F05-76F5-4010-B017-6C77BF321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199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E861804-50AC-4EE2-8E09-03F0E1FCA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189D31-285A-4D99-BED9-0E34CC6F82E7}"/>
              </a:ext>
            </a:extLst>
          </p:cNvPr>
          <p:cNvSpPr txBox="1"/>
          <p:nvPr/>
        </p:nvSpPr>
        <p:spPr>
          <a:xfrm>
            <a:off x="2643810" y="1951238"/>
            <a:ext cx="6768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центр в группе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9C641C-8A52-42E8-9900-E1DE59E51CBC}"/>
              </a:ext>
            </a:extLst>
          </p:cNvPr>
          <p:cNvSpPr txBox="1"/>
          <p:nvPr/>
        </p:nvSpPr>
        <p:spPr>
          <a:xfrm>
            <a:off x="2941983" y="566530"/>
            <a:ext cx="557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20»</a:t>
            </a:r>
          </a:p>
        </p:txBody>
      </p:sp>
      <p:pic>
        <p:nvPicPr>
          <p:cNvPr id="1026" name="Picture 2" descr="http://snowflake9.ru/wp-content/uploads/2012/11/2fe89fe445fd.png">
            <a:extLst>
              <a:ext uri="{FF2B5EF4-FFF2-40B4-BE49-F238E27FC236}">
                <a16:creationId xmlns:a16="http://schemas.microsoft.com/office/drawing/2014/main" xmlns="" id="{45AAED11-A2D6-443A-A177-C8C582B37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4293" y="3612945"/>
            <a:ext cx="3899659" cy="295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dospk.ru/wikispk/images/c/cf/School-children-picture.png">
            <a:extLst>
              <a:ext uri="{FF2B5EF4-FFF2-40B4-BE49-F238E27FC236}">
                <a16:creationId xmlns:a16="http://schemas.microsoft.com/office/drawing/2014/main" xmlns="" id="{DD33AAC6-0327-4211-9361-7C0E1A2BD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137" y="3300471"/>
            <a:ext cx="3170997" cy="271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486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AE1396-04E3-499B-B5B3-CFC3C01DF3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55" b="639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3233E5-64DF-4F82-A593-6AD5B8367C65}"/>
              </a:ext>
            </a:extLst>
          </p:cNvPr>
          <p:cNvSpPr txBox="1"/>
          <p:nvPr/>
        </p:nvSpPr>
        <p:spPr>
          <a:xfrm>
            <a:off x="2057400" y="1967948"/>
            <a:ext cx="8199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2050" name="Picture 2" descr="http://tapenik.ru/dizain/obr_23.png">
            <a:extLst>
              <a:ext uri="{FF2B5EF4-FFF2-40B4-BE49-F238E27FC236}">
                <a16:creationId xmlns:a16="http://schemas.microsoft.com/office/drawing/2014/main" xmlns="" id="{56CE591E-0D32-42D9-A08C-42F9896F9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821" y="3175157"/>
            <a:ext cx="2585761" cy="30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213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внутренний, стена, пол, стол&#10;&#10;Описание создано автоматически">
            <a:extLst>
              <a:ext uri="{FF2B5EF4-FFF2-40B4-BE49-F238E27FC236}">
                <a16:creationId xmlns:a16="http://schemas.microsoft.com/office/drawing/2014/main" xmlns="" id="{41E98B82-7A57-4DDF-8123-B7B0B1BDE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221" r="1" b="5825"/>
          <a:stretch/>
        </p:blipFill>
        <p:spPr>
          <a:xfrm>
            <a:off x="4166504" y="10"/>
            <a:ext cx="8025495" cy="306704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, внутренний, фотография&#10;&#10;Описание создано автоматически">
            <a:extLst>
              <a:ext uri="{FF2B5EF4-FFF2-40B4-BE49-F238E27FC236}">
                <a16:creationId xmlns:a16="http://schemas.microsoft.com/office/drawing/2014/main" xmlns="" id="{BB7C7499-E914-409A-9FD2-EC2E081B7F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381" r="-2" b="25383"/>
          <a:stretch/>
        </p:blipFill>
        <p:spPr>
          <a:xfrm>
            <a:off x="20" y="3790950"/>
            <a:ext cx="8305780" cy="306705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EA518CE4-E4D4-4D8A-980F-6D692AC969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472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890927-FEE3-4B58-9465-9A3BBD5609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4" r="18608" b="3"/>
          <a:stretch/>
        </p:blipFill>
        <p:spPr>
          <a:xfrm>
            <a:off x="1" y="1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82BF3E2-EB0E-40D6-8835-2367A5316C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текст&#10;&#10;Описание создано автоматически">
            <a:extLst>
              <a:ext uri="{FF2B5EF4-FFF2-40B4-BE49-F238E27FC236}">
                <a16:creationId xmlns:a16="http://schemas.microsoft.com/office/drawing/2014/main" xmlns="" id="{05B9023A-D9D0-4CE2-81CE-29B09EE354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9" r="5665"/>
          <a:stretch/>
        </p:blipFill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81E86DD-89E6-42B2-8675-84B7C56BFF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 descr="Изображение выглядит как внутренний, стол, рабочий стол, элементы&#10;&#10;Описание создано автоматически">
            <a:extLst>
              <a:ext uri="{FF2B5EF4-FFF2-40B4-BE49-F238E27FC236}">
                <a16:creationId xmlns:a16="http://schemas.microsoft.com/office/drawing/2014/main" xmlns="" id="{35A4FEBB-032A-4BD1-A0D2-D6EABA29CE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" b="25002"/>
          <a:stretch/>
        </p:blipFill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9CB94B-9B8D-4F67-8F1E-F8812AA80C74}"/>
              </a:ext>
            </a:extLst>
          </p:cNvPr>
          <p:cNvSpPr txBox="1"/>
          <p:nvPr/>
        </p:nvSpPr>
        <p:spPr>
          <a:xfrm>
            <a:off x="695739" y="437322"/>
            <a:ext cx="3332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Математику, друзья,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любить ни как нельзя.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строгая наука,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точная наука.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Интересная наука-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математика!</a:t>
            </a:r>
          </a:p>
        </p:txBody>
      </p:sp>
    </p:spTree>
    <p:extLst>
      <p:ext uri="{BB962C8B-B14F-4D97-AF65-F5344CB8AC3E}">
        <p14:creationId xmlns:p14="http://schemas.microsoft.com/office/powerpoint/2010/main" xmlns="" val="385069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ебенок, мальчик, стол, человек&#10;&#10;Описание создано автоматически">
            <a:extLst>
              <a:ext uri="{FF2B5EF4-FFF2-40B4-BE49-F238E27FC236}">
                <a16:creationId xmlns:a16="http://schemas.microsoft.com/office/drawing/2014/main" xmlns="" id="{7C1E2E01-63ED-4069-B9C5-191564736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0" r="10088" b="-2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11" name="Рисунок 10" descr="Изображение выглядит как внутренний, человек, ребенок&#10;&#10;Описание создано автоматически">
            <a:extLst>
              <a:ext uri="{FF2B5EF4-FFF2-40B4-BE49-F238E27FC236}">
                <a16:creationId xmlns:a16="http://schemas.microsoft.com/office/drawing/2014/main" xmlns="" id="{A46F260E-7E1E-471E-8C6C-73477AF93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98" r="-4" b="-4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ебенок, человек&#10;&#10;Описание создано автоматически">
            <a:extLst>
              <a:ext uri="{FF2B5EF4-FFF2-40B4-BE49-F238E27FC236}">
                <a16:creationId xmlns:a16="http://schemas.microsoft.com/office/drawing/2014/main" xmlns="" id="{45879263-1FD9-4E1E-A355-4048B8CB69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2" b="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FE172BA-E8FF-4958-A5CC-ED8C5F9F36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31" r="1" b="472"/>
          <a:stretch/>
        </p:blipFill>
        <p:spPr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9" name="Рисунок 8" descr="Изображение выглядит как человек, ребенок, внутренний, группа&#10;&#10;Описание создано автоматически">
            <a:extLst>
              <a:ext uri="{FF2B5EF4-FFF2-40B4-BE49-F238E27FC236}">
                <a16:creationId xmlns:a16="http://schemas.microsoft.com/office/drawing/2014/main" xmlns="" id="{5A10BAC6-A328-4BBE-8049-14AF1A67A4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5" r="915" b="-4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8D8D990-8A3A-43B9-9D64-AE36DDB43889}"/>
              </a:ext>
            </a:extLst>
          </p:cNvPr>
          <p:cNvSpPr txBox="1"/>
          <p:nvPr/>
        </p:nvSpPr>
        <p:spPr>
          <a:xfrm>
            <a:off x="1053548" y="695739"/>
            <a:ext cx="423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знакомятся с новыми математическими играми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81145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B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человек, ребенок, мальчик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xmlns="" id="{EC657868-830A-4418-93E6-A855DAC6D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стол, человек, сидит, ребенок&#10;&#10;Описание создано автоматически">
            <a:extLst>
              <a:ext uri="{FF2B5EF4-FFF2-40B4-BE49-F238E27FC236}">
                <a16:creationId xmlns:a16="http://schemas.microsoft.com/office/drawing/2014/main" xmlns="" id="{792E2FDF-0CDB-4DA0-A4C7-422AC3F124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676" y="664970"/>
            <a:ext cx="3252903" cy="24396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мальчик, ребенок, стол, человек&#10;&#10;Описание создано автоматически">
            <a:extLst>
              <a:ext uri="{FF2B5EF4-FFF2-40B4-BE49-F238E27FC236}">
                <a16:creationId xmlns:a16="http://schemas.microsoft.com/office/drawing/2014/main" xmlns="" id="{EF4E2DFE-ED69-4389-A1F8-FF326FE75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3518" y="664970"/>
            <a:ext cx="3252903" cy="243967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530D37-89B1-4878-97D6-D56F1516F2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55" b="6395"/>
          <a:stretch/>
        </p:blipFill>
        <p:spPr>
          <a:xfrm>
            <a:off x="622549" y="3767685"/>
            <a:ext cx="3104943" cy="243967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ребенок, мальчик, стол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xmlns="" id="{E7E5F6A1-3903-4A04-8FD1-187450DC9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358" y="3818714"/>
            <a:ext cx="3201482" cy="2401112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ол, человек, внутренний, мальчик&#10;&#10;Описание создано автоматически">
            <a:extLst>
              <a:ext uri="{FF2B5EF4-FFF2-40B4-BE49-F238E27FC236}">
                <a16:creationId xmlns:a16="http://schemas.microsoft.com/office/drawing/2014/main" xmlns="" id="{B20602C2-2442-439B-868D-76A7D4F855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30252E-3385-4823-B08E-9D191287FAF9}"/>
              </a:ext>
            </a:extLst>
          </p:cNvPr>
          <p:cNvSpPr txBox="1"/>
          <p:nvPr/>
        </p:nvSpPr>
        <p:spPr>
          <a:xfrm>
            <a:off x="695740" y="4194313"/>
            <a:ext cx="288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настольную игру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 как пришёл – беру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подумаю чуть- чуть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полностью проснусь</a:t>
            </a:r>
          </a:p>
        </p:txBody>
      </p:sp>
    </p:spTree>
    <p:extLst>
      <p:ext uri="{BB962C8B-B14F-4D97-AF65-F5344CB8AC3E}">
        <p14:creationId xmlns:p14="http://schemas.microsoft.com/office/powerpoint/2010/main" xmlns="" val="90685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B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человек, ребенок, внутренний, группа&#10;&#10;Описание создано автоматически">
            <a:extLst>
              <a:ext uri="{FF2B5EF4-FFF2-40B4-BE49-F238E27FC236}">
                <a16:creationId xmlns:a16="http://schemas.microsoft.com/office/drawing/2014/main" xmlns="" id="{12256451-0D4C-41A4-B89D-292D508F0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человек, ребенок, мальчик, маленький&#10;&#10;Описание создано автоматически">
            <a:extLst>
              <a:ext uri="{FF2B5EF4-FFF2-40B4-BE49-F238E27FC236}">
                <a16:creationId xmlns:a16="http://schemas.microsoft.com/office/drawing/2014/main" xmlns="" id="{8E1E6711-7A01-433D-B88A-893E605A1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676" y="664970"/>
            <a:ext cx="3252903" cy="24396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мальчик, ребенок, стол, человек&#10;&#10;Описание создано автоматически">
            <a:extLst>
              <a:ext uri="{FF2B5EF4-FFF2-40B4-BE49-F238E27FC236}">
                <a16:creationId xmlns:a16="http://schemas.microsoft.com/office/drawing/2014/main" xmlns="" id="{E3B9C37D-8C30-4E2C-8C9A-57952D7F80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3518" y="664970"/>
            <a:ext cx="3252903" cy="243967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A811C6F-7778-449D-9CFE-F871429B48A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55" b="6395"/>
          <a:stretch/>
        </p:blipFill>
        <p:spPr>
          <a:xfrm>
            <a:off x="622549" y="3818713"/>
            <a:ext cx="3104943" cy="238864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ебенок, человек, внутренний, стол&#10;&#10;Описание создано автоматически">
            <a:extLst>
              <a:ext uri="{FF2B5EF4-FFF2-40B4-BE49-F238E27FC236}">
                <a16:creationId xmlns:a16="http://schemas.microsoft.com/office/drawing/2014/main" xmlns="" id="{2423C649-2C39-49EB-B68F-BC33CEB7C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358" y="3818714"/>
            <a:ext cx="3201482" cy="2401112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ребенок, внутренний, группа&#10;&#10;Описание создано автоматически">
            <a:extLst>
              <a:ext uri="{FF2B5EF4-FFF2-40B4-BE49-F238E27FC236}">
                <a16:creationId xmlns:a16="http://schemas.microsoft.com/office/drawing/2014/main" xmlns="" id="{6F60E8D0-8BE4-4304-BF8E-43499B497A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CD13F8-BB73-45F8-ADB1-F264F4922983}"/>
              </a:ext>
            </a:extLst>
          </p:cNvPr>
          <p:cNvSpPr txBox="1"/>
          <p:nvPr/>
        </p:nvSpPr>
        <p:spPr>
          <a:xfrm>
            <a:off x="844826" y="4045226"/>
            <a:ext cx="2643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из занятии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 математика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Послушаем внимательно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Запомним обязательно</a:t>
            </a:r>
          </a:p>
        </p:txBody>
      </p:sp>
    </p:spTree>
    <p:extLst>
      <p:ext uri="{BB962C8B-B14F-4D97-AF65-F5344CB8AC3E}">
        <p14:creationId xmlns:p14="http://schemas.microsoft.com/office/powerpoint/2010/main" xmlns="" val="388949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B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ебенок, человек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xmlns="" id="{45163796-94B0-4C5E-B6C4-31EDC636A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ебенок, пол, маленький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xmlns="" id="{2BB7E420-3539-4B9C-A154-9C0C5250A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676" y="664970"/>
            <a:ext cx="3252903" cy="24396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человек, ребенок, внутренний, группа&#10;&#10;Описание создано автоматически">
            <a:extLst>
              <a:ext uri="{FF2B5EF4-FFF2-40B4-BE49-F238E27FC236}">
                <a16:creationId xmlns:a16="http://schemas.microsoft.com/office/drawing/2014/main" xmlns="" id="{5D563DA6-9A7A-4710-A528-8B79EFECA2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3518" y="664970"/>
            <a:ext cx="3252903" cy="243967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765C35-22AB-4591-BFB2-62D0E98397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55" b="6395"/>
          <a:stretch/>
        </p:blipFill>
        <p:spPr>
          <a:xfrm>
            <a:off x="622549" y="3818714"/>
            <a:ext cx="3104943" cy="232879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человек, ребенок, молодой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xmlns="" id="{C25FDFCF-C139-45AB-8BD7-D39A2D3B7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3358" y="3818714"/>
            <a:ext cx="3201482" cy="2401112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ебенок, человек, внутренний, мальчик&#10;&#10;Описание создано автоматически">
            <a:extLst>
              <a:ext uri="{FF2B5EF4-FFF2-40B4-BE49-F238E27FC236}">
                <a16:creationId xmlns:a16="http://schemas.microsoft.com/office/drawing/2014/main" xmlns="" id="{F093E94B-2BAB-44F2-94AA-05B0D7A7AB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D7E9E5-9B25-45C3-AD98-C1B6B9075326}"/>
              </a:ext>
            </a:extLst>
          </p:cNvPr>
          <p:cNvSpPr txBox="1"/>
          <p:nvPr/>
        </p:nvSpPr>
        <p:spPr>
          <a:xfrm>
            <a:off x="622550" y="4055165"/>
            <a:ext cx="300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придётся разобраться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цифрах разобраться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цифры изучать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начнём считать</a:t>
            </a:r>
          </a:p>
        </p:txBody>
      </p:sp>
    </p:spTree>
    <p:extLst>
      <p:ext uri="{BB962C8B-B14F-4D97-AF65-F5344CB8AC3E}">
        <p14:creationId xmlns:p14="http://schemas.microsoft.com/office/powerpoint/2010/main" xmlns="" val="986069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BB5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ребенок, человек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xmlns="" id="{A99EDA73-C258-4FA5-9382-60E4B9FE4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ебенок, человек, внутренний, пол&#10;&#10;Описание создано автоматически">
            <a:extLst>
              <a:ext uri="{FF2B5EF4-FFF2-40B4-BE49-F238E27FC236}">
                <a16:creationId xmlns:a16="http://schemas.microsoft.com/office/drawing/2014/main" xmlns="" id="{7AB9EF91-AED3-4538-9333-F70FC75EB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676" y="664970"/>
            <a:ext cx="3252903" cy="243967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человек, ребенок, внутренний, пол&#10;&#10;Описание создано автоматически">
            <a:extLst>
              <a:ext uri="{FF2B5EF4-FFF2-40B4-BE49-F238E27FC236}">
                <a16:creationId xmlns:a16="http://schemas.microsoft.com/office/drawing/2014/main" xmlns="" id="{0C1CED9B-0E54-4FBC-ACE7-529C58508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3518" y="664970"/>
            <a:ext cx="3252903" cy="243967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62B95E6-B240-460A-B9ED-9E20A4AAE6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55" b="6395"/>
          <a:stretch/>
        </p:blipFill>
        <p:spPr>
          <a:xfrm>
            <a:off x="622549" y="3925957"/>
            <a:ext cx="3104943" cy="212697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ебенок, человек, внутренний, мальчик&#10;&#10;Описание создано автоматически">
            <a:extLst>
              <a:ext uri="{FF2B5EF4-FFF2-40B4-BE49-F238E27FC236}">
                <a16:creationId xmlns:a16="http://schemas.microsoft.com/office/drawing/2014/main" xmlns="" id="{567362F7-7822-420C-B3F2-6F169A8108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5433" y="3856383"/>
            <a:ext cx="3217333" cy="2196547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стол, внутренний, ребенок&#10;&#10;Описание создано автоматически">
            <a:extLst>
              <a:ext uri="{FF2B5EF4-FFF2-40B4-BE49-F238E27FC236}">
                <a16:creationId xmlns:a16="http://schemas.microsoft.com/office/drawing/2014/main" xmlns="" id="{F0910F14-60D6-4E2F-A7B2-D54D4EE0A9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3518" y="3925957"/>
            <a:ext cx="3252903" cy="21269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4419AC5-804D-4AD1-B028-87CEC8756BAE}"/>
              </a:ext>
            </a:extLst>
          </p:cNvPr>
          <p:cNvSpPr txBox="1"/>
          <p:nvPr/>
        </p:nvSpPr>
        <p:spPr>
          <a:xfrm>
            <a:off x="715618" y="4234070"/>
            <a:ext cx="2802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мы знаем,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Науку эту уважаем.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 нас всегда она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считать на раз и два.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13713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ребенок, внутренний, группа&#10;&#10;Описание создано автоматически">
            <a:extLst>
              <a:ext uri="{FF2B5EF4-FFF2-40B4-BE49-F238E27FC236}">
                <a16:creationId xmlns:a16="http://schemas.microsoft.com/office/drawing/2014/main" xmlns="" id="{3461BABC-9AEE-4739-8AB5-AC2EBEE35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868" r="4095" b="-1"/>
          <a:stretch/>
        </p:blipFill>
        <p:spPr>
          <a:xfrm>
            <a:off x="320044" y="320038"/>
            <a:ext cx="4570678" cy="412836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внутренний, ребенок, группа&#10;&#10;Описание создано автоматически">
            <a:extLst>
              <a:ext uri="{FF2B5EF4-FFF2-40B4-BE49-F238E27FC236}">
                <a16:creationId xmlns:a16="http://schemas.microsoft.com/office/drawing/2014/main" xmlns="" id="{8DEE3352-8299-40EB-9400-6ADFE03B6B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5" r="-1" b="-1"/>
          <a:stretch/>
        </p:blipFill>
        <p:spPr>
          <a:xfrm>
            <a:off x="4968251" y="307164"/>
            <a:ext cx="2249424" cy="414123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стол, человек, ребенок&#10;&#10;Описание создано автоматически">
            <a:extLst>
              <a:ext uri="{FF2B5EF4-FFF2-40B4-BE49-F238E27FC236}">
                <a16:creationId xmlns:a16="http://schemas.microsoft.com/office/drawing/2014/main" xmlns="" id="{DF3FE69A-ED69-4E9D-B100-5E7FC1A162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08" r="-3" b="14409"/>
          <a:stretch/>
        </p:blipFill>
        <p:spPr>
          <a:xfrm>
            <a:off x="7287920" y="307164"/>
            <a:ext cx="4565343" cy="202311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ребенок, внутренний, пол&#10;&#10;Описание создано автоматически">
            <a:extLst>
              <a:ext uri="{FF2B5EF4-FFF2-40B4-BE49-F238E27FC236}">
                <a16:creationId xmlns:a16="http://schemas.microsoft.com/office/drawing/2014/main" xmlns="" id="{F0A31FD9-F1F9-4847-998C-4C01635F3B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15" r="23750" b="-1"/>
          <a:stretch/>
        </p:blipFill>
        <p:spPr>
          <a:xfrm>
            <a:off x="320044" y="4540158"/>
            <a:ext cx="2249424" cy="19978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A7A95DF-6356-44FB-A6DF-B499229BBC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99" r="4" b="14743"/>
          <a:stretch/>
        </p:blipFill>
        <p:spPr>
          <a:xfrm>
            <a:off x="2645048" y="4540158"/>
            <a:ext cx="4572626" cy="1997803"/>
          </a:xfrm>
          <a:prstGeom prst="rect">
            <a:avLst/>
          </a:prstGeom>
        </p:spPr>
      </p:pic>
      <p:pic>
        <p:nvPicPr>
          <p:cNvPr id="9" name="Рисунок 8" descr="Изображение выглядит как ребенок, человек, внутренний, мальчик&#10;&#10;Описание создано автоматически">
            <a:extLst>
              <a:ext uri="{FF2B5EF4-FFF2-40B4-BE49-F238E27FC236}">
                <a16:creationId xmlns:a16="http://schemas.microsoft.com/office/drawing/2014/main" xmlns="" id="{4DCC5D09-A17D-4EF9-977F-C139DB323D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95" r="5694" b="-3"/>
          <a:stretch/>
        </p:blipFill>
        <p:spPr>
          <a:xfrm>
            <a:off x="7287920" y="2417446"/>
            <a:ext cx="4572626" cy="41412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E42B6E8-3CE0-403B-9BD1-55D56BDB7B49}"/>
              </a:ext>
            </a:extLst>
          </p:cNvPr>
          <p:cNvSpPr txBox="1"/>
          <p:nvPr/>
        </p:nvSpPr>
        <p:spPr>
          <a:xfrm>
            <a:off x="2961861" y="4929809"/>
            <a:ext cx="393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полезна,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ее интересно.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Пользы много от неё,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мы только ее.</a:t>
            </a:r>
          </a:p>
        </p:txBody>
      </p:sp>
    </p:spTree>
    <p:extLst>
      <p:ext uri="{BB962C8B-B14F-4D97-AF65-F5344CB8AC3E}">
        <p14:creationId xmlns:p14="http://schemas.microsoft.com/office/powerpoint/2010/main" xmlns="" val="47696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утренний, стена, пол, стол&#10;&#10;Описание создано автоматически">
            <a:extLst>
              <a:ext uri="{FF2B5EF4-FFF2-40B4-BE49-F238E27FC236}">
                <a16:creationId xmlns:a16="http://schemas.microsoft.com/office/drawing/2014/main" xmlns="" id="{4C418D23-BC6D-444E-B3AA-9BF9B090C6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12" b="488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8944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89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Блохин</dc:creator>
  <cp:lastModifiedBy>PK</cp:lastModifiedBy>
  <cp:revision>1</cp:revision>
  <dcterms:created xsi:type="dcterms:W3CDTF">2019-01-06T16:45:03Z</dcterms:created>
  <dcterms:modified xsi:type="dcterms:W3CDTF">2019-01-30T11:36:11Z</dcterms:modified>
</cp:coreProperties>
</file>