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263DD-EA31-48DD-AB56-92A138BA7D18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1033-7960-4379-8CF4-C869F3B59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6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263DD-EA31-48DD-AB56-92A138BA7D18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1033-7960-4379-8CF4-C869F3B59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75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263DD-EA31-48DD-AB56-92A138BA7D18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1033-7960-4379-8CF4-C869F3B59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74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263DD-EA31-48DD-AB56-92A138BA7D18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1033-7960-4379-8CF4-C869F3B59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6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263DD-EA31-48DD-AB56-92A138BA7D18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1033-7960-4379-8CF4-C869F3B59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82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263DD-EA31-48DD-AB56-92A138BA7D18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1033-7960-4379-8CF4-C869F3B59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13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263DD-EA31-48DD-AB56-92A138BA7D18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1033-7960-4379-8CF4-C869F3B59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7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263DD-EA31-48DD-AB56-92A138BA7D18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1033-7960-4379-8CF4-C869F3B59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27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263DD-EA31-48DD-AB56-92A138BA7D18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1033-7960-4379-8CF4-C869F3B59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42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263DD-EA31-48DD-AB56-92A138BA7D18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1033-7960-4379-8CF4-C869F3B59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48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263DD-EA31-48DD-AB56-92A138BA7D18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1033-7960-4379-8CF4-C869F3B59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6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263DD-EA31-48DD-AB56-92A138BA7D18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91033-7960-4379-8CF4-C869F3B59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60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2125"/>
          </a:xfrm>
          <a:prstGeom prst="rect">
            <a:avLst/>
          </a:prstGeom>
        </p:spPr>
      </p:pic>
      <p:sp>
        <p:nvSpPr>
          <p:cNvPr id="6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33" y="2316163"/>
            <a:ext cx="5633356" cy="47371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403567" y="2017713"/>
            <a:ext cx="6910250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i="1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540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</a:t>
            </a:r>
            <a:r>
              <a:rPr lang="ru-RU" sz="5400" i="1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40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</a:t>
            </a:r>
            <a:r>
              <a:rPr lang="ru-RU" sz="5400" i="1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40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нашего</a:t>
            </a:r>
            <a:r>
              <a:rPr lang="ru-RU" sz="5400" i="1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40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кота</a:t>
            </a:r>
            <a:r>
              <a:rPr lang="ru-RU" sz="5400" i="1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!»</a:t>
            </a: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156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3225"/>
          </a:xfrm>
        </p:spPr>
      </p:pic>
      <p:sp>
        <p:nvSpPr>
          <p:cNvPr id="7" name="Прямоугольник 6"/>
          <p:cNvSpPr/>
          <p:nvPr/>
        </p:nvSpPr>
        <p:spPr>
          <a:xfrm>
            <a:off x="679269" y="666206"/>
            <a:ext cx="10868297" cy="38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 smtClean="0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познакомить детей с русской народной потешкой</a:t>
            </a:r>
            <a:r>
              <a:rPr lang="ru-RU" sz="2400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                                                             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  </a:t>
            </a:r>
            <a:endParaRPr lang="ru-RU" sz="2400" dirty="0" smtClean="0">
              <a:solidFill>
                <a:srgbClr val="FF33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умение слушать стихотворный текст, проговаривать        звукоподражательные слова, выполнять соответствующие движения;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учить действовать по команде воспитателя;                                </a:t>
            </a:r>
            <a:endParaRPr lang="ru-RU" sz="2400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вызвать положительные эмоции.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 обогащать словарный запас,</a:t>
            </a:r>
            <a:endParaRPr lang="ru-RU" sz="2400" dirty="0" smtClean="0">
              <a:solidFill>
                <a:srgbClr val="FF33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150"/>
              </a:lnSpc>
              <a:spcAft>
                <a:spcPts val="0"/>
              </a:spcAft>
              <a:tabLst>
                <a:tab pos="2181225" algn="l"/>
              </a:tabLst>
            </a:pPr>
            <a:r>
              <a:rPr lang="ru-RU" sz="2400" dirty="0" smtClean="0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 развивать внимание, память,</a:t>
            </a:r>
          </a:p>
          <a:p>
            <a:pPr>
              <a:lnSpc>
                <a:spcPts val="1150"/>
              </a:lnSpc>
              <a:spcAft>
                <a:spcPts val="0"/>
              </a:spcAft>
              <a:tabLst>
                <a:tab pos="2181225" algn="l"/>
              </a:tabLst>
            </a:pPr>
            <a:r>
              <a:rPr lang="ru-RU" sz="2400" dirty="0" smtClean="0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 smtClean="0">
              <a:solidFill>
                <a:srgbClr val="FF33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15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 воспитывать любовь к животным,</a:t>
            </a:r>
          </a:p>
          <a:p>
            <a:pPr>
              <a:lnSpc>
                <a:spcPts val="1150"/>
              </a:lnSpc>
              <a:spcAft>
                <a:spcPts val="0"/>
              </a:spcAft>
            </a:pPr>
            <a:endParaRPr lang="ru-RU" sz="2400" dirty="0" smtClean="0">
              <a:solidFill>
                <a:srgbClr val="FF33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15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 развивать интерес к русскому фольклору.</a:t>
            </a:r>
            <a:endParaRPr lang="ru-RU" sz="2400" dirty="0">
              <a:solidFill>
                <a:srgbClr val="FF33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73" y="2560321"/>
            <a:ext cx="4519749" cy="359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90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-fotki.yandex.ru/get/3300/112265771.81e/0_c4857_1ea582ad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allforchildren.ru/pictures/ftcards/scft015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3" y="486273"/>
            <a:ext cx="10946674" cy="57055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6594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g-fotki.yandex.ru/get/3300/112265771.81e/0_c4857_1ea582ad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482600"/>
            <a:ext cx="5143500" cy="5905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100" y="482600"/>
            <a:ext cx="53848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69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-fotki.yandex.ru/get/3300/112265771.81e/0_c4857_1ea582ad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6900" y="290000"/>
            <a:ext cx="11099800" cy="6126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Русская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народная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подвижная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игра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Algerian" panose="04020705040A02060702" pitchFamily="82" charset="0"/>
              </a:rPr>
              <a:t> «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Кот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Algerian" panose="04020705040A02060702" pitchFamily="82" charset="0"/>
              </a:rPr>
              <a:t> 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Вас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ька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Algerian" panose="04020705040A02060702" pitchFamily="82" charset="0"/>
              </a:rPr>
              <a:t>»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Цель</a:t>
            </a:r>
            <a:r>
              <a:rPr lang="ru-RU" sz="1400" b="1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Algerian" panose="04020705040A02060702" pitchFamily="82" charset="0"/>
              </a:rPr>
              <a:t> 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развивать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Algerian" panose="04020705040A02060702" pitchFamily="82" charset="0"/>
              </a:rPr>
              <a:t> 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внимание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Algerian" panose="04020705040A02060702" pitchFamily="82" charset="0"/>
              </a:rPr>
              <a:t> 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ловкость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4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Ход</a:t>
            </a:r>
            <a:r>
              <a:rPr lang="ru-RU" sz="1400" b="1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Algerian" panose="04020705040A02060702" pitchFamily="82" charset="0"/>
              </a:rPr>
              <a:t> </a:t>
            </a:r>
            <a:r>
              <a:rPr lang="ru-RU" sz="14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игры</a:t>
            </a:r>
            <a:r>
              <a:rPr lang="ru-RU" sz="1400" b="1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Algerian" panose="04020705040A02060702" pitchFamily="82" charset="0"/>
              </a:rPr>
              <a:t> 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Дети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Algerian" panose="04020705040A02060702" pitchFamily="82" charset="0"/>
              </a:rPr>
              <a:t> 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водят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Algerian" panose="04020705040A02060702" pitchFamily="82" charset="0"/>
              </a:rPr>
              <a:t> 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хоровод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Algerian" panose="04020705040A02060702" pitchFamily="82" charset="0"/>
              </a:rPr>
              <a:t> 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Algerian" panose="04020705040A02060702" pitchFamily="82" charset="0"/>
              </a:rPr>
              <a:t> 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середине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Algerian" panose="04020705040A02060702" pitchFamily="82" charset="0"/>
              </a:rPr>
              <a:t> «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спит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Algerian" panose="04020705040A02060702" pitchFamily="82" charset="0"/>
              </a:rPr>
              <a:t>» 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кот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Кот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просыпается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ловит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мышей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Мыши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убегают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домики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ru-RU" sz="1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1400" b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Котик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круг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забегай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ru-RU" sz="1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1400" b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нами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вместе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поиграй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14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Дети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поднимают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соединенные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руки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вверх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через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эти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lgerian" panose="04020705040A02060702" pitchFamily="82" charset="0"/>
              </a:rPr>
              <a:t>«</a:t>
            </a:r>
            <a:r>
              <a:rPr lang="ru-RU" sz="1400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воротики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lgerian" panose="04020705040A02060702" pitchFamily="82" charset="0"/>
              </a:rPr>
              <a:t>»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lgerian" panose="04020705040A02060702" pitchFamily="82" charset="0"/>
              </a:rPr>
              <a:t>«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кот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lgerian" panose="04020705040A02060702" pitchFamily="82" charset="0"/>
              </a:rPr>
              <a:t>»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забегает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круг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ложится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и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lgerian" panose="04020705040A02060702" pitchFamily="82" charset="0"/>
              </a:rPr>
              <a:t>«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засыпает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lgerian" panose="04020705040A02060702" pitchFamily="82" charset="0"/>
              </a:rPr>
              <a:t>»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sz="1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14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Ребята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поют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1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1400" b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Мыши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водят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хоровод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sz="1400" dirty="0" smtClean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Идут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по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кругу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ru-RU" sz="1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1400" b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На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лежанке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дремлет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кот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1400" b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Тише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мыши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не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шумите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1400" dirty="0" smtClean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На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носках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подходят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lgerian" panose="04020705040A02060702" pitchFamily="82" charset="0"/>
              </a:rPr>
              <a:t>«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коту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lgerian" panose="04020705040A02060702" pitchFamily="82" charset="0"/>
              </a:rPr>
              <a:t>»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сужая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круг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ru-RU" sz="1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1400" b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Кота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Ваську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не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будите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1400" b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Как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проснется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Васька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кот</a:t>
            </a:r>
            <a:r>
              <a:rPr lang="ru-RU" sz="1400" b="1" i="1" dirty="0" smtClean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1400" i="1" dirty="0" smtClean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Расширяют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круг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медленно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пропевая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слова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ru-RU" sz="1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1400" b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Разобьет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наш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хоровод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  <a:r>
              <a:rPr lang="ru-RU" sz="1400" dirty="0" smtClean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Кот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просыпается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, 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ловит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мышей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. 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Мыши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убегают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домики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на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стульчи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ки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)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. </a:t>
            </a:r>
            <a:endParaRPr lang="ru-RU" sz="1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815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-fotki.yandex.ru/get/3300/112265771.81e/0_c4857_1ea582ad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508000"/>
            <a:ext cx="5130800" cy="5892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0" y="508000"/>
            <a:ext cx="571500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2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-fotki.yandex.ru/get/3300/112265771.81e/0_c4857_1ea582ad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79" y="-1"/>
            <a:ext cx="12242731" cy="687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95300"/>
            <a:ext cx="5295900" cy="5930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95300"/>
            <a:ext cx="56769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22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-fotki.yandex.ru/get/3300/112265771.81e/0_c4857_1ea582ad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52500" y="431800"/>
            <a:ext cx="9639299" cy="467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i="1" dirty="0" smtClean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i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Коврик</a:t>
            </a:r>
            <a:r>
              <a:rPr lang="ru-RU" sz="2400" i="1" dirty="0" smtClean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для</a:t>
            </a:r>
            <a:r>
              <a:rPr lang="ru-RU" sz="2400" i="1" dirty="0" smtClean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котят</a:t>
            </a:r>
            <a:r>
              <a:rPr lang="ru-RU" sz="2400" i="1" dirty="0" smtClean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817706"/>
            <a:ext cx="5029200" cy="27763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299" y="817706"/>
            <a:ext cx="5460999" cy="27763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3695700"/>
            <a:ext cx="5029200" cy="2641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299" y="3695700"/>
            <a:ext cx="5460999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167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17</Words>
  <Application>Microsoft Office PowerPoint</Application>
  <PresentationFormat>Широкоэкранный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Algerian</vt:lpstr>
      <vt:lpstr>Arial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подобедов</dc:creator>
  <cp:lastModifiedBy>сергей подобедов</cp:lastModifiedBy>
  <cp:revision>10</cp:revision>
  <dcterms:created xsi:type="dcterms:W3CDTF">2019-12-21T13:26:30Z</dcterms:created>
  <dcterms:modified xsi:type="dcterms:W3CDTF">2019-12-21T15:05:51Z</dcterms:modified>
</cp:coreProperties>
</file>