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5" r:id="rId4"/>
    <p:sldId id="266" r:id="rId5"/>
    <p:sldId id="268" r:id="rId6"/>
    <p:sldId id="269" r:id="rId7"/>
    <p:sldId id="270" r:id="rId8"/>
    <p:sldId id="26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99" autoAdjust="0"/>
  </p:normalViewPr>
  <p:slideViewPr>
    <p:cSldViewPr snapToGrid="0">
      <p:cViewPr>
        <p:scale>
          <a:sx n="77" d="100"/>
          <a:sy n="77" d="100"/>
        </p:scale>
        <p:origin x="-43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2CA0-9AE0-465E-8D6F-7D2153B4E5A0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48AA-4FB6-417E-99B7-E86B1B827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99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2CA0-9AE0-465E-8D6F-7D2153B4E5A0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48AA-4FB6-417E-99B7-E86B1B827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46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2CA0-9AE0-465E-8D6F-7D2153B4E5A0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48AA-4FB6-417E-99B7-E86B1B827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07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2CA0-9AE0-465E-8D6F-7D2153B4E5A0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48AA-4FB6-417E-99B7-E86B1B827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15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2CA0-9AE0-465E-8D6F-7D2153B4E5A0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48AA-4FB6-417E-99B7-E86B1B827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14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2CA0-9AE0-465E-8D6F-7D2153B4E5A0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48AA-4FB6-417E-99B7-E86B1B827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50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2CA0-9AE0-465E-8D6F-7D2153B4E5A0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48AA-4FB6-417E-99B7-E86B1B827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24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2CA0-9AE0-465E-8D6F-7D2153B4E5A0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48AA-4FB6-417E-99B7-E86B1B827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91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2CA0-9AE0-465E-8D6F-7D2153B4E5A0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48AA-4FB6-417E-99B7-E86B1B827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16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2CA0-9AE0-465E-8D6F-7D2153B4E5A0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48AA-4FB6-417E-99B7-E86B1B827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91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2CA0-9AE0-465E-8D6F-7D2153B4E5A0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48AA-4FB6-417E-99B7-E86B1B827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30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22CA0-9AE0-465E-8D6F-7D2153B4E5A0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A48AA-4FB6-417E-99B7-E86B1B827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24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flipV="1">
            <a:off x="-5257800" y="3304903"/>
            <a:ext cx="177720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00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40481" y="901337"/>
            <a:ext cx="8351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00FF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5400" dirty="0">
                <a:solidFill>
                  <a:srgbClr val="00FF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Сундук</a:t>
            </a:r>
            <a:r>
              <a:rPr lang="ru-RU" sz="5400" dirty="0">
                <a:solidFill>
                  <a:srgbClr val="00FF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400" dirty="0">
                <a:solidFill>
                  <a:srgbClr val="00FF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Деда</a:t>
            </a:r>
            <a:r>
              <a:rPr lang="ru-RU" sz="5400" dirty="0">
                <a:solidFill>
                  <a:srgbClr val="00FF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400" dirty="0">
                <a:solidFill>
                  <a:srgbClr val="00FF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Мороза</a:t>
            </a:r>
            <a:r>
              <a:rPr lang="ru-RU" sz="5400" dirty="0">
                <a:solidFill>
                  <a:srgbClr val="00FF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dirty="0">
                <a:solidFill>
                  <a:srgbClr val="FF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6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1000" y="520701"/>
            <a:ext cx="115189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Традиция украшать елочку в новогодние праздники уходит корнями глубоко в историю.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Первые елочные украшения были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съедобными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в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севозможные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фигурные пряники, печенье,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вафли, яблоки,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но потом стали изготавливаться и более долговечные: золотили еловые шишки, делали бумажные цветы и искусные поделки из ваты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  <a:p>
            <a:pPr algn="just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Первые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ёлки в России появились в 19 веке. Украшать же ёлки начали в 1860-1870 гг., повторяя европейскую моду. Елочных игрушек русского производства тогда еще не было, их заказывали в Европе. Уже тогда елочные игрушки четко делились на украшения для состоятельных и для тех, кто победнее. Купить игрушку из стекла для жителя России конца XIX века — было то же самое, что современному россиянину купить машину. Игрушки делали и из картона. Елки украшали красивыми куколками с бумажными лицами, которые приклеивались к телу из кружев, ткани, бисера. Существовали в России и игрушки из ваты. Материал накручивался на проволочный каркас. Так создавались фигурки ангелочков, детей, моряков, клоунов. На елках развешивали и бутафорские фрукты. Их делали из бархата, папье-маше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Когда же стали украшать елку новогодними шарами? </a:t>
            </a:r>
          </a:p>
          <a:p>
            <a:pPr algn="just"/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По преданию, однажды в Германии выдался неурожай яблок, а ими всегда украшали елку. Тогда жители пришли к стеклодувам с просьбой сделать стеклянные яблоки для праздника. С тех пор шары главные среди елочных украшений. А немецкие мастера-стеклодувы научились делать различные фигурки. Лишь после открытия завода в Клину в период Первой мировой войны игрушки стали более доступными. Там мастера-артельщики выдували стеклянные изделия для аптек и прочих нужд. Но в военные годы пленные немцы научили русских мастеров создавать не просто шары, но и бусы, другие украшения. Клинская фабрика «Елочка», кстати, по сей день остается единственной в России фабрикой, которая делает бусы для елок.</a:t>
            </a:r>
          </a:p>
          <a:p>
            <a:pPr algn="just"/>
            <a:endParaRPr lang="ru-RU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3975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3200" y="406400"/>
            <a:ext cx="11747500" cy="5233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мы сможем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купить любые изделия. Они выполняются в виде сказочных персонажей, различных фруктов и овощей, всевозможных фигурок. Российские производители стремятся поразить воображение покупателей, но до  разнообразия, которое предлагают европейцы, — игрушек из проволок и цепочек, всевозможных тканей и мехов, пуха и пера, бумаги, бисера, пайеток, стразов и даже драгоценных металлов и камней — им, увы, далеко.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Кстати, если говорить о моде на елочные украшения, то некоторые их производители говорят, что мода на украшения повторяется каждые четыре года, поэтому старые игрушки можно просто складывать в коробку и ждать, пока они снова станут актуальными. С другой стороны, имея в доме большую коллекцию елочных игрушек, можно каждый год, комбинируя их, украшать свою елочку в совершенно неповторимом стиле — и в этом случае абсолютно не важно, модная та или иная игрушка в данный момент, или нет!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 а все-таки, согласитесь, самые интересные игрушки — игрушки, сделанные своими руками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вот, когда  до Нового года остаются считанные дни и вы, как и раньше, в окружении родных и близких, достанете на свет Божий коробку с елочными украшениями и станете наряжать симпатичное, зеленое, колючее деревце — подержите в руках каждый шарик и каждую игрушку чуть подольше…Тихо скрипнет дверь и неслышной походкой к вам в дом войдет этот  самый волшебный, самый красивый, самый таинственный и веселый праздник,  ведь каждая новогодняя игрушка — это частичка волшебства, в которое так хочется верить под Новый год! А еще говорят, что в каждой из них скрыта своя тайна. Не забудьте ими украсить и свою  елку.</a:t>
            </a:r>
            <a:endParaRPr lang="ru-RU" b="1" i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025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9500" y="1562100"/>
            <a:ext cx="74171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5400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Выставка</a:t>
            </a:r>
            <a:r>
              <a:rPr lang="ru-RU" sz="5400" dirty="0">
                <a:solidFill>
                  <a:srgbClr val="FF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400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новогодних</a:t>
            </a:r>
            <a:r>
              <a:rPr lang="ru-RU" sz="5400" dirty="0">
                <a:solidFill>
                  <a:srgbClr val="FF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400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игрушек</a:t>
            </a:r>
            <a:r>
              <a:rPr lang="ru-RU" sz="5400" dirty="0">
                <a:solidFill>
                  <a:srgbClr val="FF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967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33" y="133350"/>
            <a:ext cx="2957787" cy="34671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1" y="3733800"/>
            <a:ext cx="2957787" cy="30353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508" y="3733800"/>
            <a:ext cx="2792691" cy="30353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81" y="133350"/>
            <a:ext cx="2792692" cy="34671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559" y="3733800"/>
            <a:ext cx="2660650" cy="30353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569" y="3733800"/>
            <a:ext cx="2912031" cy="30353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07" y="133350"/>
            <a:ext cx="3961724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23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184400" y="241300"/>
            <a:ext cx="7683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Малыши</a:t>
            </a:r>
            <a:r>
              <a:rPr lang="ru-RU" sz="3600" b="1" i="1" dirty="0" smtClean="0">
                <a:solidFill>
                  <a:srgbClr val="FF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постарались</a:t>
            </a:r>
            <a:r>
              <a:rPr lang="ru-RU" sz="3600" b="1" i="1" dirty="0" smtClean="0">
                <a:solidFill>
                  <a:srgbClr val="FF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от</a:t>
            </a:r>
            <a:r>
              <a:rPr lang="ru-RU" sz="3600" b="1" i="1" dirty="0">
                <a:solidFill>
                  <a:srgbClr val="FF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души</a:t>
            </a:r>
            <a:r>
              <a:rPr lang="ru-RU" sz="3600" b="1" i="1" dirty="0">
                <a:solidFill>
                  <a:srgbClr val="FF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»	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887630"/>
            <a:ext cx="4546599" cy="54496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887630"/>
            <a:ext cx="4838700" cy="544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19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730250"/>
            <a:ext cx="5207000" cy="50863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1247775"/>
            <a:ext cx="5397499" cy="517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68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885825"/>
            <a:ext cx="7581900" cy="5359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01900" y="70703"/>
            <a:ext cx="9258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4800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новым годом</a:t>
            </a:r>
            <a:r>
              <a:rPr lang="ru-RU" sz="4800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img-fotki.yandex.ru/get/6842/137293384.e2/0_130f9b_9ddcaf6_X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" y="70703"/>
            <a:ext cx="4314825" cy="664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0907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623</Words>
  <Application>Microsoft Office PowerPoint</Application>
  <PresentationFormat>Произвольный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подобедов</dc:creator>
  <cp:lastModifiedBy>2017</cp:lastModifiedBy>
  <cp:revision>14</cp:revision>
  <dcterms:created xsi:type="dcterms:W3CDTF">2019-12-23T12:40:47Z</dcterms:created>
  <dcterms:modified xsi:type="dcterms:W3CDTF">2019-12-24T05:09:55Z</dcterms:modified>
</cp:coreProperties>
</file>