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58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644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44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452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90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830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73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425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866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56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064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543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BE8C0-5E15-4F0A-9FCF-ECDAB1B2DE2A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CA6A2-43EB-4176-83F7-59C82F290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92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80114" y="658574"/>
            <a:ext cx="70539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CyrillicGoth" pitchFamily="2" charset="0"/>
              </a:rPr>
              <a:t>Выставка – смотр  </a:t>
            </a:r>
            <a:endParaRPr lang="ru-RU" sz="6000" dirty="0" smtClean="0">
              <a:solidFill>
                <a:schemeClr val="accent5">
                  <a:lumMod val="75000"/>
                </a:schemeClr>
              </a:solidFill>
              <a:latin typeface="CyrillicGoth" pitchFamily="2" charset="0"/>
            </a:endParaRPr>
          </a:p>
          <a:p>
            <a:pPr algn="ctr"/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CyrillicGoth" pitchFamily="2" charset="0"/>
              </a:rPr>
              <a:t>« 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CyrillicGoth" pitchFamily="2" charset="0"/>
              </a:rPr>
              <a:t>Расписное яичко» </a:t>
            </a:r>
          </a:p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   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МДОУ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« Детский сад №20» </a:t>
            </a:r>
          </a:p>
          <a:p>
            <a:pPr algn="ctr"/>
            <a:endParaRPr lang="ru-RU" sz="2800" dirty="0">
              <a:solidFill>
                <a:schemeClr val="accent5">
                  <a:lumMod val="75000"/>
                </a:schemeClr>
              </a:solidFill>
              <a:latin typeface="Bahnschrift SemiCondensed" panose="020B0502040204020203" pitchFamily="34" charset="0"/>
            </a:endParaRPr>
          </a:p>
          <a:p>
            <a:pPr algn="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                              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Творческая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группа «Родничок» </a:t>
            </a:r>
          </a:p>
          <a:p>
            <a:endParaRPr lang="ru-RU" sz="2800" dirty="0">
              <a:solidFill>
                <a:schemeClr val="accent5">
                  <a:lumMod val="75000"/>
                </a:schemeClr>
              </a:solidFill>
              <a:latin typeface="Bahnschrift SemiCondensed" panose="020B0502040204020203" pitchFamily="34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                                           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8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768" y="1825625"/>
            <a:ext cx="3262463" cy="4351338"/>
          </a:xfrm>
        </p:spPr>
      </p:pic>
      <p:pic>
        <p:nvPicPr>
          <p:cNvPr id="1026" name="Picture 2" descr="https://ae01.alicdn.com/kf/HTB16JAQLVXXXXb6aXXXq6xXFXXXB/300cm-200cm-Vinyl-Custom-Photography-Backdrops-Prop-Digital-Printed-background-CFO-1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8903" y="468703"/>
            <a:ext cx="6313873" cy="62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4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810" y="166255"/>
            <a:ext cx="6296645" cy="65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5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3050" y="365125"/>
            <a:ext cx="6213516" cy="60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60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25631"/>
            <a:ext cx="5933704" cy="651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94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3891" y="221157"/>
            <a:ext cx="6424551" cy="641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8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2021" y="365125"/>
            <a:ext cx="6021779" cy="63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4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4849"/>
            <a:ext cx="6761018" cy="64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5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759" y="702314"/>
            <a:ext cx="7853548" cy="58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179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908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752"/>
            <a:ext cx="12192000" cy="6881751"/>
          </a:xfrm>
        </p:spPr>
      </p:pic>
      <p:sp>
        <p:nvSpPr>
          <p:cNvPr id="7" name="Прямоугольник 6"/>
          <p:cNvSpPr/>
          <p:nvPr/>
        </p:nvSpPr>
        <p:spPr>
          <a:xfrm>
            <a:off x="1769423" y="529936"/>
            <a:ext cx="890649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на тему «Расписное яичко»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Пасха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– это, прежде всего, знакомство с историей, которую они, возможно, еще не до конца понимают и воспринимают. В наших силах рассказать детям эту историю настолько красочно и доступно, чтобы они прониклись атмосферой святого праздника. Православный светлый праздник Пасхи несет с собой обновление, радость, надежду! Идет олицетворение торжества доброго начала, истины справедливости, побуждает к благородным поступкам.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Ежегодно в преддверии праздника Светлой Пасхи в нашем дошкольном учреждении проводится выставка пасхальных поделок. Руками детей, родителей, педагогов с душой изготавливается большое количество изделий ручной работы. Экспонаты выставки  выполнены в различных техниках с использованием разнообразных материалов. Это и расписные тарелки, и красочные открытки, и подставки под яйцо из различного материала,  вязаные цыплята и многое другое.                                                                   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воспитанников проявляют необыкновенную фантазию и выдумку, а так же показывают свое мастерство и творчество.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Творческие выставки нужно проводить как можно чаще. Они делают жизнь ребенка ярче, расширяют его креативные возможности, стимулируют налаживанию доверительных отношений и взаимодействию родителей с ребенком, и детского сада с семьей.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Огромное спасибо всем, кто принял активное участие в нашей выставке.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Думаем, что зернышки добра, которые мы сеем, не пропадут, а вскоре дадут всходы.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Проведенной работой остались довольны все: дети и их родители, воспитатели.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праздником Вас!</a:t>
            </a:r>
          </a:p>
          <a:p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такие работы появились у нас на выставке!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18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7798" y="0"/>
            <a:ext cx="8434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5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8500" y="1545988"/>
            <a:ext cx="5143500" cy="5312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7494" y="3028208"/>
            <a:ext cx="3869566" cy="38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65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735" y="190005"/>
            <a:ext cx="7766463" cy="65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06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8297" y="365124"/>
            <a:ext cx="5605152" cy="6142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551" y="365124"/>
            <a:ext cx="5704115" cy="61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90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3935" y="142503"/>
            <a:ext cx="6618267" cy="65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95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10753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3162" y="249382"/>
            <a:ext cx="9484427" cy="63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5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4379"/>
            <a:ext cx="12192000" cy="701237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78129"/>
            <a:ext cx="9144000" cy="63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02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279</Words>
  <Application>Microsoft Office PowerPoint</Application>
  <PresentationFormat>Произвольный</PresentationFormat>
  <Paragraphs>18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подобедов</dc:creator>
  <cp:lastModifiedBy>PK</cp:lastModifiedBy>
  <cp:revision>21</cp:revision>
  <dcterms:created xsi:type="dcterms:W3CDTF">2019-05-07T05:33:32Z</dcterms:created>
  <dcterms:modified xsi:type="dcterms:W3CDTF">2019-05-08T11:52:44Z</dcterms:modified>
</cp:coreProperties>
</file>