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1" r:id="rId7"/>
    <p:sldId id="263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</a:rPr>
              <a:t>загадки</a:t>
            </a:r>
            <a:endParaRPr lang="ru-RU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загадки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</dc:title>
  <dc:creator>Ol</dc:creator>
  <cp:lastModifiedBy>Ol</cp:lastModifiedBy>
  <cp:revision>1</cp:revision>
  <dcterms:created xsi:type="dcterms:W3CDTF">2019-01-13T16:28:40Z</dcterms:created>
  <dcterms:modified xsi:type="dcterms:W3CDTF">2019-01-13T16:32:57Z</dcterms:modified>
</cp:coreProperties>
</file>