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588" autoAdjust="0"/>
    <p:restoredTop sz="91457" autoAdjust="0"/>
  </p:normalViewPr>
  <p:slideViewPr>
    <p:cSldViewPr>
      <p:cViewPr varScale="1">
        <p:scale>
          <a:sx n="71" d="100"/>
          <a:sy n="71" d="100"/>
        </p:scale>
        <p:origin x="-15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A2CBE-2372-40CC-9979-3B459A26D2E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F84757-333E-43A2-ACEE-5FDEA84F4BBB}" type="pres">
      <dgm:prSet presAssocID="{A00A2CBE-2372-40CC-9979-3B459A26D2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B5815AEF-DC12-4C2C-91C0-0458FC1A55DA}" type="presOf" srcId="{A00A2CBE-2372-40CC-9979-3B459A26D2ED}" destId="{34F84757-333E-43A2-ACEE-5FDEA84F4BBB}" srcOrd="0" destOrd="0" presId="urn:microsoft.com/office/officeart/2005/8/layout/vList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4782-C885-4CA5-9CFC-5114DBAC637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68AC-C89B-43CF-8916-E91CE6F4D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4782-C885-4CA5-9CFC-5114DBAC637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68AC-C89B-43CF-8916-E91CE6F4D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4782-C885-4CA5-9CFC-5114DBAC637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68AC-C89B-43CF-8916-E91CE6F4D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4782-C885-4CA5-9CFC-5114DBAC637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68AC-C89B-43CF-8916-E91CE6F4D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4782-C885-4CA5-9CFC-5114DBAC637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68AC-C89B-43CF-8916-E91CE6F4D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4782-C885-4CA5-9CFC-5114DBAC637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68AC-C89B-43CF-8916-E91CE6F4D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4782-C885-4CA5-9CFC-5114DBAC637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68AC-C89B-43CF-8916-E91CE6F4D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4782-C885-4CA5-9CFC-5114DBAC637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68AC-C89B-43CF-8916-E91CE6F4D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4782-C885-4CA5-9CFC-5114DBAC637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68AC-C89B-43CF-8916-E91CE6F4D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4782-C885-4CA5-9CFC-5114DBAC637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68AC-C89B-43CF-8916-E91CE6F4D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4782-C885-4CA5-9CFC-5114DBAC637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68AC-C89B-43CF-8916-E91CE6F4D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04782-C885-4CA5-9CFC-5114DBAC637F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E68AC-C89B-43CF-8916-E91CE6F4D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«Золотая Хохлома»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Изготовление посуды (баклуши)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196" name="Picture 4" descr="C:\Users\Admin\Desktop\картинки для презентации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428736"/>
            <a:ext cx="4143376" cy="4857784"/>
          </a:xfrm>
          <a:prstGeom prst="rect">
            <a:avLst/>
          </a:prstGeom>
          <a:noFill/>
        </p:spPr>
      </p:pic>
      <p:pic>
        <p:nvPicPr>
          <p:cNvPr id="8197" name="Picture 5" descr="C:\Users\Admin\Desktop\картинки для презентации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2596356"/>
            <a:ext cx="3810000" cy="2533650"/>
          </a:xfrm>
          <a:prstGeom prst="rect">
            <a:avLst/>
          </a:prstGeom>
          <a:noFill/>
        </p:spPr>
      </p:pic>
      <p:pic>
        <p:nvPicPr>
          <p:cNvPr id="11" name="Picture 5" descr="C:\Users\Admin\Desktop\картинки для презентаци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71744"/>
            <a:ext cx="3810000" cy="2533650"/>
          </a:xfrm>
          <a:prstGeom prst="rect">
            <a:avLst/>
          </a:prstGeom>
          <a:noFill/>
        </p:spPr>
      </p:pic>
      <p:pic>
        <p:nvPicPr>
          <p:cNvPr id="8198" name="Picture 6" descr="C:\Users\Admin\Desktop\картинки для презентации\NZxXV1Q3X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736"/>
            <a:ext cx="3929090" cy="4857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57224" y="1357298"/>
            <a:ext cx="3571900" cy="5000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Грунтовка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Admin\Desktop\картинки для презентации\0_1ba7c8_a7196a46_or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857364"/>
            <a:ext cx="4040188" cy="4286280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857752" y="1285860"/>
            <a:ext cx="4041775" cy="57150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Покрытие лаком, сушка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9" name="Picture 3" descr="C:\Users\Admin\Desktop\картинки для презентации\pulson_071-720x5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857364"/>
            <a:ext cx="4041775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9"/>
            <a:ext cx="4040188" cy="57150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Лужение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35729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Роспись изделия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Admin\Desktop\картинки для презентации\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3929090" cy="4214842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2000240"/>
            <a:ext cx="3857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Admin\Pictures\bv\i71U58ECD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714356"/>
            <a:ext cx="778674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Pictures\bv\i4EDWN7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57242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Pictures\bv\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71530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Pictures\bv\iHLTOMEX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50099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Pictures\bv\iB7WPLMJ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857652" cy="45005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Хохлома в интерьере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000232" y="1000108"/>
            <a:ext cx="1000132" cy="1031891"/>
          </a:xfrm>
        </p:spPr>
        <p:txBody>
          <a:bodyPr/>
          <a:lstStyle/>
          <a:p>
            <a:r>
              <a:rPr lang="ru-RU" dirty="0" smtClean="0"/>
              <a:t>загс</a:t>
            </a:r>
          </a:p>
          <a:p>
            <a:endParaRPr lang="ru-RU" dirty="0"/>
          </a:p>
        </p:txBody>
      </p:sp>
      <p:pic>
        <p:nvPicPr>
          <p:cNvPr id="15365" name="Picture 5" descr="C:\Users\Admin\Pictures\bv\i3YN9LXB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3857652" cy="4500593"/>
          </a:xfrm>
          <a:prstGeom prst="rect">
            <a:avLst/>
          </a:prstGeom>
          <a:noFill/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643438" y="1500174"/>
            <a:ext cx="4041775" cy="7143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кухня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Admin\Desktop\картинки для презентации\1428825174_101016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3500462" cy="2714644"/>
          </a:xfrm>
          <a:prstGeom prst="rect">
            <a:avLst/>
          </a:prstGeom>
          <a:noFill/>
        </p:spPr>
      </p:pic>
      <p:pic>
        <p:nvPicPr>
          <p:cNvPr id="16388" name="Picture 4" descr="C:\Users\Admin\Desktop\картинки для презентации\f1ccbbd8e9b37f93c9765a6e1f4u--obuv-ruchnoj-raboty-kedy-s-rospisyu-hohl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00438"/>
            <a:ext cx="3857652" cy="2786082"/>
          </a:xfrm>
          <a:prstGeom prst="rect">
            <a:avLst/>
          </a:prstGeom>
          <a:noFill/>
        </p:spPr>
      </p:pic>
      <p:pic>
        <p:nvPicPr>
          <p:cNvPr id="16390" name="Picture 6" descr="C:\Users\Admin\Pictures\bv\raspisnaya_mishka_enlso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642918"/>
            <a:ext cx="3357586" cy="2571768"/>
          </a:xfrm>
          <a:prstGeom prst="rect">
            <a:avLst/>
          </a:prstGeom>
          <a:noFill/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642910" y="714356"/>
            <a:ext cx="8043890" cy="64294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Современная хохлома</a:t>
            </a:r>
            <a:endParaRPr lang="ru-RU" sz="3600" dirty="0"/>
          </a:p>
        </p:txBody>
      </p:sp>
      <p:pic>
        <p:nvPicPr>
          <p:cNvPr id="16392" name="Picture 8" descr="C:\Users\Admin\Pictures\bv\dsc07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357298"/>
            <a:ext cx="2809878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Сувениры из Семёнова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75009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Хохлома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0" name="Содержимое 3"/>
          <p:cNvGraphicFramePr>
            <a:graphicFrameLocks/>
          </p:cNvGraphicFramePr>
          <p:nvPr/>
        </p:nvGraphicFramePr>
        <p:xfrm>
          <a:off x="428596" y="714356"/>
          <a:ext cx="814393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dirty="0" smtClean="0"/>
              <a:t>Сувенирная Хохлома</a:t>
            </a:r>
            <a:endParaRPr lang="ru-RU" dirty="0"/>
          </a:p>
        </p:txBody>
      </p:sp>
      <p:pic>
        <p:nvPicPr>
          <p:cNvPr id="18434" name="Picture 2" descr="C:\Users\Admin\Pictures\bv\90cda81b2c645eeb59597fbe8de13c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714752"/>
            <a:ext cx="4214842" cy="2414591"/>
          </a:xfrm>
          <a:prstGeom prst="rect">
            <a:avLst/>
          </a:prstGeom>
          <a:noFill/>
        </p:spPr>
      </p:pic>
      <p:pic>
        <p:nvPicPr>
          <p:cNvPr id="18435" name="Picture 3" descr="C:\Users\Admin\Pictures\bv\DSC_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143248"/>
            <a:ext cx="2500330" cy="3143272"/>
          </a:xfrm>
          <a:prstGeom prst="rect">
            <a:avLst/>
          </a:prstGeom>
          <a:noFill/>
        </p:spPr>
      </p:pic>
      <p:pic>
        <p:nvPicPr>
          <p:cNvPr id="18436" name="Picture 4" descr="C:\Users\Admin\Pictures\bv\i0J1RK9T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357298"/>
            <a:ext cx="2357455" cy="2143140"/>
          </a:xfrm>
          <a:prstGeom prst="rect">
            <a:avLst/>
          </a:prstGeom>
          <a:noFill/>
        </p:spPr>
      </p:pic>
      <p:pic>
        <p:nvPicPr>
          <p:cNvPr id="18437" name="Picture 5" descr="C:\Users\Admin\Pictures\bv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8632" y="1428736"/>
            <a:ext cx="2363236" cy="1857388"/>
          </a:xfrm>
          <a:prstGeom prst="rect">
            <a:avLst/>
          </a:prstGeom>
          <a:noFill/>
        </p:spPr>
      </p:pic>
      <p:pic>
        <p:nvPicPr>
          <p:cNvPr id="18438" name="Picture 6" descr="C:\Users\Admin\Pictures\bv\iGGUOYB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285860"/>
            <a:ext cx="235745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365841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3" descr="C:\Users\Admin\Pictures\bv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571480"/>
            <a:ext cx="757242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bv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50099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bv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картинки для презентации\h37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21523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901014" cy="8636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Периоды развития «Золотой Хохломы»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79296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Pictures\bv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Технология « Золотой Хохломы»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dmin\Pictures\bv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7715303" cy="49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Золотая Хохлома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Золотая Хохлома»</Template>
  <TotalTime>5</TotalTime>
  <Words>47</Words>
  <Application>Microsoft Office PowerPoint</Application>
  <PresentationFormat>Экран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Золотая Хохлома»</vt:lpstr>
      <vt:lpstr>«Золотая Хохлома»</vt:lpstr>
      <vt:lpstr>Хохлома</vt:lpstr>
      <vt:lpstr>Слайд 3</vt:lpstr>
      <vt:lpstr>Слайд 4</vt:lpstr>
      <vt:lpstr>Слайд 5</vt:lpstr>
      <vt:lpstr>Слайд 6</vt:lpstr>
      <vt:lpstr>Периоды развития «Золотой Хохломы»</vt:lpstr>
      <vt:lpstr>Слайд 8</vt:lpstr>
      <vt:lpstr>Технология « Золотой Хохломы»</vt:lpstr>
      <vt:lpstr>Изготовление посуды (баклуши)</vt:lpstr>
      <vt:lpstr>Технология</vt:lpstr>
      <vt:lpstr>Технология</vt:lpstr>
      <vt:lpstr>Слайд 13</vt:lpstr>
      <vt:lpstr>Слайд 14</vt:lpstr>
      <vt:lpstr>Слайд 15</vt:lpstr>
      <vt:lpstr>Слайд 16</vt:lpstr>
      <vt:lpstr>Хохлома в интерьере</vt:lpstr>
      <vt:lpstr>Современная хохлома</vt:lpstr>
      <vt:lpstr>Сувениры из Семёнова</vt:lpstr>
      <vt:lpstr>Сувенирная Хохлома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«Золотая Хохлома»</dc:title>
  <dc:creator>Admin</dc:creator>
  <cp:lastModifiedBy>Ol</cp:lastModifiedBy>
  <cp:revision>4</cp:revision>
  <dcterms:created xsi:type="dcterms:W3CDTF">2018-03-23T00:20:46Z</dcterms:created>
  <dcterms:modified xsi:type="dcterms:W3CDTF">2019-01-12T18:39:13Z</dcterms:modified>
</cp:coreProperties>
</file>