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F00"/>
    <a:srgbClr val="CC0099"/>
    <a:srgbClr val="00CC66"/>
    <a:srgbClr val="FF7C80"/>
    <a:srgbClr val="00CC00"/>
    <a:srgbClr val="FF99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3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267744"/>
            <a:ext cx="6172200" cy="6408712"/>
          </a:xfrm>
          <a:solidFill>
            <a:schemeClr val="accent5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7030A0"/>
                </a:solidFill>
              </a:rPr>
              <a:t>С</a:t>
            </a:r>
            <a:r>
              <a:rPr lang="ru-RU" sz="6000" b="1" dirty="0" smtClean="0">
                <a:solidFill>
                  <a:srgbClr val="FF0000"/>
                </a:solidFill>
              </a:rPr>
              <a:t>К</a:t>
            </a:r>
            <a:r>
              <a:rPr lang="ru-RU" sz="6000" b="1" dirty="0" smtClean="0">
                <a:solidFill>
                  <a:srgbClr val="00B0F0"/>
                </a:solidFill>
              </a:rPr>
              <a:t>А</a:t>
            </a:r>
            <a:r>
              <a:rPr lang="ru-RU" sz="6000" b="1" dirty="0" smtClean="0">
                <a:solidFill>
                  <a:srgbClr val="C00000"/>
                </a:solidFill>
              </a:rPr>
              <a:t>З</a:t>
            </a:r>
            <a:r>
              <a:rPr lang="ru-RU" sz="6000" b="1" dirty="0" smtClean="0">
                <a:solidFill>
                  <a:srgbClr val="00B050"/>
                </a:solidFill>
              </a:rPr>
              <a:t>К</a:t>
            </a:r>
            <a:r>
              <a:rPr lang="ru-RU" sz="6000" b="1" dirty="0" smtClean="0">
                <a:solidFill>
                  <a:srgbClr val="CCCC00"/>
                </a:solidFill>
              </a:rPr>
              <a:t>А</a:t>
            </a:r>
            <a:r>
              <a:rPr lang="ru-RU" sz="6000" b="1" dirty="0" smtClean="0">
                <a:solidFill>
                  <a:srgbClr val="FF9900"/>
                </a:solidFill>
              </a:rPr>
              <a:t> </a:t>
            </a:r>
            <a:r>
              <a:rPr lang="ru-RU" sz="6000" b="1" dirty="0" smtClean="0">
                <a:solidFill>
                  <a:srgbClr val="CC0099"/>
                </a:solidFill>
              </a:rPr>
              <a:t>О</a:t>
            </a:r>
            <a:r>
              <a:rPr lang="ru-RU" sz="6000" b="1" dirty="0" smtClean="0">
                <a:solidFill>
                  <a:srgbClr val="7030A0"/>
                </a:solidFill>
              </a:rPr>
              <a:t> </a:t>
            </a:r>
            <a:r>
              <a:rPr lang="ru-RU" sz="6000" b="1" dirty="0" smtClean="0">
                <a:solidFill>
                  <a:srgbClr val="00CC99"/>
                </a:solidFill>
              </a:rPr>
              <a:t>В</a:t>
            </a:r>
            <a:r>
              <a:rPr lang="ru-RU" sz="6000" b="1" dirty="0" smtClean="0">
                <a:solidFill>
                  <a:srgbClr val="FF9900"/>
                </a:solidFill>
              </a:rPr>
              <a:t>Е</a:t>
            </a:r>
            <a:r>
              <a:rPr lang="ru-RU" sz="6000" b="1" dirty="0" smtClean="0">
                <a:solidFill>
                  <a:srgbClr val="00CC00"/>
                </a:solidFill>
              </a:rPr>
              <a:t>С</a:t>
            </a:r>
            <a:r>
              <a:rPr lang="ru-RU" sz="6000" b="1" dirty="0" smtClean="0">
                <a:solidFill>
                  <a:srgbClr val="7030A0"/>
                </a:solidFill>
              </a:rPr>
              <a:t>Ё</a:t>
            </a:r>
            <a:r>
              <a:rPr lang="ru-RU" sz="6000" b="1" dirty="0" smtClean="0">
                <a:solidFill>
                  <a:srgbClr val="FFFF00"/>
                </a:solidFill>
              </a:rPr>
              <a:t>Л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rgbClr val="7030A0"/>
                </a:solidFill>
              </a:rPr>
              <a:t> </a:t>
            </a:r>
            <a:r>
              <a:rPr lang="ru-RU" sz="6000" b="1" dirty="0" smtClean="0">
                <a:solidFill>
                  <a:srgbClr val="FF7C80"/>
                </a:solidFill>
              </a:rPr>
              <a:t>Я</a:t>
            </a:r>
            <a:r>
              <a:rPr lang="ru-RU" sz="6000" b="1" dirty="0" smtClean="0">
                <a:solidFill>
                  <a:srgbClr val="00CC66"/>
                </a:solidFill>
              </a:rPr>
              <a:t>З</a:t>
            </a:r>
            <a:r>
              <a:rPr lang="ru-RU" sz="6000" b="1" dirty="0" smtClean="0">
                <a:solidFill>
                  <a:srgbClr val="CC0099"/>
                </a:solidFill>
              </a:rPr>
              <a:t>Ы</a:t>
            </a:r>
            <a:r>
              <a:rPr lang="ru-RU" sz="6000" b="1" dirty="0" smtClean="0">
                <a:solidFill>
                  <a:srgbClr val="00B0F0"/>
                </a:solidFill>
              </a:rPr>
              <a:t>Ч</a:t>
            </a:r>
            <a:r>
              <a:rPr lang="ru-RU" sz="6000" b="1" dirty="0" smtClean="0">
                <a:solidFill>
                  <a:srgbClr val="CCCC00"/>
                </a:solidFill>
              </a:rPr>
              <a:t>К</a:t>
            </a:r>
            <a:r>
              <a:rPr lang="ru-RU" sz="6000" b="1" dirty="0" smtClean="0">
                <a:solidFill>
                  <a:srgbClr val="0070C0"/>
                </a:solidFill>
              </a:rPr>
              <a:t>Е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C:\Users\3\Desktop\фоны-шаблоны\маленькие картинки\1351940456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3568"/>
            <a:ext cx="6096000" cy="3456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1568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3\Desktop\готовые разработки для логогородка\сказка о весело язычке\img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439738"/>
            <a:ext cx="7119938" cy="1002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0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3\Desktop\готовые разработки для логогородка\сказка о весело язычке\img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427038"/>
            <a:ext cx="7119938" cy="99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1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3\Desktop\готовые разработки для логогородка\сказка о весело язычке\img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439738"/>
            <a:ext cx="7119938" cy="1002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2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3\Desktop\готовые разработки для логогородка\сказка о весело язычке\img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427038"/>
            <a:ext cx="7119938" cy="99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71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3\Desktop\готовые разработки для логогородка\сказка о весело язычке\img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6" y="-7623"/>
            <a:ext cx="6875855" cy="915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6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3\Desktop\готовые разработки для логогородка\сказка о весело язычке\img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427038"/>
            <a:ext cx="7119938" cy="99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4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3\Desktop\готовые разработки для логогородка\сказка о весело язычке\img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439738"/>
            <a:ext cx="7119938" cy="1002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99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3\Desktop\готовые разработки для логогородка\сказка о весело язычке\img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427038"/>
            <a:ext cx="7119938" cy="99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2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3\Desktop\готовые разработки для логогородка\сказка о весело язычке\img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439738"/>
            <a:ext cx="7119938" cy="1002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7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3\Desktop\готовые разработки для логогородка\сказка о весело язычке\img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427038"/>
            <a:ext cx="7119938" cy="99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8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3\Desktop\готовые разработки для логогородка\сказка о весело язычке\img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439738"/>
            <a:ext cx="7119938" cy="1002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3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3\Desktop\готовые разработки для логогородка\сказка о весело язычке\img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427038"/>
            <a:ext cx="7119938" cy="99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09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3</cp:lastModifiedBy>
  <cp:revision>4</cp:revision>
  <dcterms:created xsi:type="dcterms:W3CDTF">2015-12-10T15:02:07Z</dcterms:created>
  <dcterms:modified xsi:type="dcterms:W3CDTF">2015-12-10T17:54:27Z</dcterms:modified>
</cp:coreProperties>
</file>