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F4786-21EC-4D89-A5E9-5A5D5FCCF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C0717B-6F5D-4676-9C9F-3A9FF5A37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22185-11ED-43B4-8EB5-AAF7A1439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A2F8-A7E3-44AD-A380-856862820625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E4E34B-1D9D-445F-8DD6-FBB9EDE98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2FEA4F-471B-4EC5-966E-86BE2640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296-5BB6-42E7-87E7-B008C9E8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30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E5148-5E11-4E33-9F2D-5672A81D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C5E22F-3DA3-4398-9051-76C3B9D4C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E3236B-D64D-4123-A0A0-72C4A799D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A2F8-A7E3-44AD-A380-856862820625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6F45E8-F38F-4CBC-BE08-B75B87BE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0452D0-7EBE-4DE6-AD36-43E802202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296-5BB6-42E7-87E7-B008C9E8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930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336955-A877-4347-8C6E-196C70BB6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21E10B-865C-4DD4-9865-35CF46975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5BEF26-E9A4-41C3-88C8-F94265A58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A2F8-A7E3-44AD-A380-856862820625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BD0286-795E-4572-9187-3BB04786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43BCC8-5EE0-4658-9A3A-2ECC13862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296-5BB6-42E7-87E7-B008C9E8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35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590B3-440F-445C-AF8F-6FE6123C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229263-2C05-40A2-93E1-96FB6491B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FE696E-F98A-4805-A817-79C7BEB73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A2F8-A7E3-44AD-A380-856862820625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A84CED-27E4-4891-87E2-F1D997622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523623-8CE3-4B73-AFA4-FEB740B0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296-5BB6-42E7-87E7-B008C9E8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0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03142-3993-4DC5-8D85-C34687122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95B6DF-4A8F-4ED2-A222-505261A70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06EDF0-3EAA-451F-A211-32647C4A8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A2F8-A7E3-44AD-A380-856862820625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8504D9-BAD4-4B4F-B92B-545E773B1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833CE6-7AA0-4A58-B881-89024954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296-5BB6-42E7-87E7-B008C9E8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5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481A9-A4C8-47D4-807D-74E93F73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AA03C-ABF5-421E-BB43-3D1729AB5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53411-846C-4371-8C1E-349FFD220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937D33-9F62-4978-B741-5B1B6F56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A2F8-A7E3-44AD-A380-856862820625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B8A36A-CC54-4825-8489-1AA8EFF2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C7E6CD-39E1-4C6C-A212-8325B15F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296-5BB6-42E7-87E7-B008C9E8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52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AA5C3-F6E1-4513-82C3-7B55B5576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2BB0D4-00BF-4642-93CD-25590B53A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D72ED8-A2EB-464F-8E86-FDAE598C9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16876C-3305-4211-99A7-F76054C870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37F8EC-7667-4D22-9C38-6B025E3255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1F920F-84C4-48D3-AF67-76F717BDB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A2F8-A7E3-44AD-A380-856862820625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956C6C5-D474-4F2E-B384-5C71F2FD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B48111-0ED3-431E-88C6-AF4D090E5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296-5BB6-42E7-87E7-B008C9E8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4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44D32-89C0-4ADC-B0FF-62599638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CC1522-B2A3-4743-8FC2-808A4D30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A2F8-A7E3-44AD-A380-856862820625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5865AD-E3F5-4179-9C5D-D7D9BB08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1B1F4A-75EF-4F46-9A85-5A8878B5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296-5BB6-42E7-87E7-B008C9E8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6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CAD890-165A-4E62-B7F6-F9C476E42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A2F8-A7E3-44AD-A380-856862820625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D434EB-BA4B-4248-BEF7-FC67BFC78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4DAAAC-5A40-463C-8D9A-C0DF1DD13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296-5BB6-42E7-87E7-B008C9E8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35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3C72B-B840-4CB4-8292-800A986FE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8931B7-F32D-45E5-9AF6-3D361ACE3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D8B138-0CBE-4184-AE75-89CAFEF9F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5610C5-ACFB-4E43-80CE-5807D7256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A2F8-A7E3-44AD-A380-856862820625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1B39D4-6873-411D-AA83-B1526600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37B01E-B759-4CC7-84FB-2099B17D6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296-5BB6-42E7-87E7-B008C9E8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2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879E8-81AF-4DF9-B5D9-C16FE4997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D3999F-547D-4E3B-B2AA-64BDF33CD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3E246A-BCC7-409A-92BA-5F0263B86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D5E9CB-E2B8-4399-B75C-25F2CC17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8A2F8-A7E3-44AD-A380-856862820625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4D07BD-178E-4F93-868E-3B8685B1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EE40BE-4AF8-49CD-BDF7-F97C3B4F4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8296-5BB6-42E7-87E7-B008C9E8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13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BCE2B-F242-4493-921C-E4DCC4D1A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FD52B3-D81C-4C7C-8C7F-530BA65E3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87DC27-3CD5-4E54-892D-D64476D9B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8A2F8-A7E3-44AD-A380-856862820625}" type="datetimeFigureOut">
              <a:rPr lang="ru-RU" smtClean="0"/>
              <a:t>07.12.2017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EC52E-B7BA-4AAC-AEA9-E651B8315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7302B9-9658-4C7B-82B0-10E432D4A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18296-5BB6-42E7-87E7-B008C9E872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3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7/95/132/95132632_6.jpg">
            <a:extLst>
              <a:ext uri="{FF2B5EF4-FFF2-40B4-BE49-F238E27FC236}">
                <a16:creationId xmlns:a16="http://schemas.microsoft.com/office/drawing/2014/main" id="{E1356E91-3471-4DFB-A8E3-4F471BA15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76"/>
            <a:ext cx="12192000" cy="687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7C6058-2635-41C0-AF72-87522A20ED6F}"/>
              </a:ext>
            </a:extLst>
          </p:cNvPr>
          <p:cNvSpPr txBox="1"/>
          <p:nvPr/>
        </p:nvSpPr>
        <p:spPr>
          <a:xfrm>
            <a:off x="3764604" y="408562"/>
            <a:ext cx="52237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20»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«Земляничка»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6D7A12-2D57-45AA-9560-4EC2DF819DC7}"/>
              </a:ext>
            </a:extLst>
          </p:cNvPr>
          <p:cNvSpPr/>
          <p:nvPr/>
        </p:nvSpPr>
        <p:spPr>
          <a:xfrm>
            <a:off x="2422688" y="1516558"/>
            <a:ext cx="75131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зимушка - зима</a:t>
            </a:r>
            <a:endParaRPr lang="ru-RU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BD7995-A36A-4A8B-A64F-AE8DB2A20A1B}"/>
              </a:ext>
            </a:extLst>
          </p:cNvPr>
          <p:cNvSpPr txBox="1"/>
          <p:nvPr/>
        </p:nvSpPr>
        <p:spPr>
          <a:xfrm>
            <a:off x="4232635" y="2678963"/>
            <a:ext cx="4411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Подготовили воспитатели: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Блохина Лилия Михайловна</a:t>
            </a: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Иванова Марина Вячеславовна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18FE6-F7E8-4E1F-BA8F-0CAEC29AF41B}"/>
              </a:ext>
            </a:extLst>
          </p:cNvPr>
          <p:cNvSpPr txBox="1"/>
          <p:nvPr/>
        </p:nvSpPr>
        <p:spPr>
          <a:xfrm>
            <a:off x="4411744" y="6212264"/>
            <a:ext cx="296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Ярославль, 2017</a:t>
            </a:r>
          </a:p>
        </p:txBody>
      </p:sp>
    </p:spTree>
    <p:extLst>
      <p:ext uri="{BB962C8B-B14F-4D97-AF65-F5344CB8AC3E}">
        <p14:creationId xmlns:p14="http://schemas.microsoft.com/office/powerpoint/2010/main" val="18085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isucell.com/data/out/12/IMG_507969.gif">
            <a:extLst>
              <a:ext uri="{FF2B5EF4-FFF2-40B4-BE49-F238E27FC236}">
                <a16:creationId xmlns:a16="http://schemas.microsoft.com/office/drawing/2014/main" id="{36389B42-FC4D-4811-8139-39A60ACB67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183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CC1ECC-30D3-4882-BC44-36D562D9F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55" y="1168435"/>
            <a:ext cx="3772235" cy="2752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14D1DB-A56D-40BA-87BD-82B27EC7A599}"/>
              </a:ext>
            </a:extLst>
          </p:cNvPr>
          <p:cNvSpPr txBox="1"/>
          <p:nvPr/>
        </p:nvSpPr>
        <p:spPr>
          <a:xfrm>
            <a:off x="2431914" y="329938"/>
            <a:ext cx="7551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«Все готовы строить горку»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E18CE2-7B57-428D-B33C-02FC0D2802C0}"/>
              </a:ext>
            </a:extLst>
          </p:cNvPr>
          <p:cNvSpPr txBox="1"/>
          <p:nvPr/>
        </p:nvSpPr>
        <p:spPr>
          <a:xfrm rot="10800000" flipV="1">
            <a:off x="3996964" y="3995721"/>
            <a:ext cx="48260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Снег лопаткой набираю,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Хлоп! – И вверх его бросаю.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 возник один  вопрос -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 снегу мой нос?</a:t>
            </a:r>
            <a:br>
              <a:rPr lang="ru-RU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</a:br>
            <a:endParaRPr lang="ru-RU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DD7859-4DAC-4214-9272-6007437D9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886" y="1168434"/>
            <a:ext cx="3674193" cy="2752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6643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383B190-6BFB-422F-B667-06B7B25F09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D28E597-4AF8-4D69-A9AB-A1EDC6156B0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Изображение выглядит как ребенок, маленький, набитый, животно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6955110-E09A-42FA-8351-F516514829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5" r="-1" b="30700"/>
          <a:stretch/>
        </p:blipFill>
        <p:spPr>
          <a:xfrm>
            <a:off x="207390" y="3509433"/>
            <a:ext cx="4270697" cy="3026833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елове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DB268FF9-E67A-4057-9300-E30F297454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9" b="45890"/>
          <a:stretch/>
        </p:blipFill>
        <p:spPr>
          <a:xfrm>
            <a:off x="4654296" y="169682"/>
            <a:ext cx="7217085" cy="31378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дание, внутренний, маленьк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FD00A92E-CE5B-45CE-A058-DB6053BDB1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9" r="-1" b="23953"/>
          <a:stretch/>
        </p:blipFill>
        <p:spPr>
          <a:xfrm>
            <a:off x="207390" y="169682"/>
            <a:ext cx="4270697" cy="31788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84CA87-A041-4F3B-8786-6C887E223073}"/>
              </a:ext>
            </a:extLst>
          </p:cNvPr>
          <p:cNvSpPr txBox="1"/>
          <p:nvPr/>
        </p:nvSpPr>
        <p:spPr>
          <a:xfrm>
            <a:off x="5021821" y="3698836"/>
            <a:ext cx="6465287" cy="1630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754A22D-8981-48BC-B0B0-06CD2D4642FB}"/>
              </a:ext>
            </a:extLst>
          </p:cNvPr>
          <p:cNvSpPr/>
          <p:nvPr/>
        </p:nvSpPr>
        <p:spPr>
          <a:xfrm>
            <a:off x="5138287" y="3698836"/>
            <a:ext cx="64652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Волшебной сказкой делая               Веселая, желанная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и дома,                                Морозная пора -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к ребятам белая-              От холода румяная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Пребелая зима.                                 Смеется детвора.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13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nplus.com/files/resources/original/56a102dcaf94a15264f32e2f.jpg">
            <a:extLst>
              <a:ext uri="{FF2B5EF4-FFF2-40B4-BE49-F238E27FC236}">
                <a16:creationId xmlns:a16="http://schemas.microsoft.com/office/drawing/2014/main" id="{AF16DAE6-49A4-479F-9895-94FC18C3C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3" r="1" b="1"/>
          <a:stretch/>
        </p:blipFill>
        <p:spPr bwMode="auto">
          <a:xfrm>
            <a:off x="7370056" y="3511296"/>
            <a:ext cx="4821944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Изображение выглядит как снег, внешний, здание, катается на лыжах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75212F3-88F4-4A0B-B242-7B156B152B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2" r="-3" b="29702"/>
          <a:stretch/>
        </p:blipFill>
        <p:spPr>
          <a:xfrm>
            <a:off x="7370056" y="0"/>
            <a:ext cx="4821944" cy="3511295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нег, ребенок, внешний, дерев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EE24A4C-8CAC-41BF-A680-57C712471D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r="10605"/>
          <a:stretch/>
        </p:blipFill>
        <p:spPr>
          <a:xfrm>
            <a:off x="-1" y="10"/>
            <a:ext cx="7370057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541584-4B98-47EC-A05D-B9D1601DC223}"/>
              </a:ext>
            </a:extLst>
          </p:cNvPr>
          <p:cNvSpPr txBox="1"/>
          <p:nvPr/>
        </p:nvSpPr>
        <p:spPr>
          <a:xfrm>
            <a:off x="8361575" y="4260915"/>
            <a:ext cx="30448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Свежий воздух детворе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Нужен и полезен!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весело гулять нам!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никаких болезней!...</a:t>
            </a:r>
          </a:p>
        </p:txBody>
      </p:sp>
    </p:spTree>
    <p:extLst>
      <p:ext uri="{BB962C8B-B14F-4D97-AF65-F5344CB8AC3E}">
        <p14:creationId xmlns:p14="http://schemas.microsoft.com/office/powerpoint/2010/main" val="2966874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ег, маленький, внешний, катается на лыжах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E6E1DE86-B781-4AFA-94CE-AF2D6CE3DF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8" r="-2" b="30164"/>
          <a:stretch/>
        </p:blipFill>
        <p:spPr>
          <a:xfrm>
            <a:off x="7519481" y="3346404"/>
            <a:ext cx="4672519" cy="3511596"/>
          </a:xfrm>
          <a:custGeom>
            <a:avLst/>
            <a:gdLst>
              <a:gd name="connsiteX0" fmla="*/ 0 w 4397481"/>
              <a:gd name="connsiteY0" fmla="*/ 0 h 3351888"/>
              <a:gd name="connsiteX1" fmla="*/ 4397481 w 4397481"/>
              <a:gd name="connsiteY1" fmla="*/ 0 h 3351888"/>
              <a:gd name="connsiteX2" fmla="*/ 4397481 w 4397481"/>
              <a:gd name="connsiteY2" fmla="*/ 3351888 h 3351888"/>
              <a:gd name="connsiteX3" fmla="*/ 1552363 w 4397481"/>
              <a:gd name="connsiteY3" fmla="*/ 3351888 h 33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3" name="Рисунок 2" descr="Изображение выглядит как человек, внешний, снег, маленьк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3DEB55C-FFCC-42FC-9941-4830DBBBB9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" r="1" b="40635"/>
          <a:stretch/>
        </p:blipFill>
        <p:spPr>
          <a:xfrm>
            <a:off x="20" y="10"/>
            <a:ext cx="9182891" cy="6863475"/>
          </a:xfrm>
          <a:custGeom>
            <a:avLst/>
            <a:gdLst>
              <a:gd name="connsiteX0" fmla="*/ 0 w 9154693"/>
              <a:gd name="connsiteY0" fmla="*/ 0 h 6863485"/>
              <a:gd name="connsiteX1" fmla="*/ 5976000 w 9154693"/>
              <a:gd name="connsiteY1" fmla="*/ 0 h 6863485"/>
              <a:gd name="connsiteX2" fmla="*/ 9154693 w 9154693"/>
              <a:gd name="connsiteY2" fmla="*/ 6863485 h 6863485"/>
              <a:gd name="connsiteX3" fmla="*/ 0 w 9154693"/>
              <a:gd name="connsiteY3" fmla="*/ 6863485 h 6863485"/>
              <a:gd name="connsiteX4" fmla="*/ 0 w 9154693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122" name="Picture 2" descr="http://irina-serdyuk.narod.ru/imv/im/v30.jpg">
            <a:extLst>
              <a:ext uri="{FF2B5EF4-FFF2-40B4-BE49-F238E27FC236}">
                <a16:creationId xmlns:a16="http://schemas.microsoft.com/office/drawing/2014/main" id="{4FB4F80A-36A3-4271-861D-FB1D8137F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6" r="3" b="10028"/>
          <a:stretch/>
        </p:blipFill>
        <p:spPr bwMode="auto">
          <a:xfrm>
            <a:off x="5865779" y="-1"/>
            <a:ext cx="6326221" cy="3365691"/>
          </a:xfrm>
          <a:custGeom>
            <a:avLst/>
            <a:gdLst>
              <a:gd name="connsiteX0" fmla="*/ 0 w 6023811"/>
              <a:gd name="connsiteY0" fmla="*/ 0 h 3346404"/>
              <a:gd name="connsiteX1" fmla="*/ 6023811 w 6023811"/>
              <a:gd name="connsiteY1" fmla="*/ 0 h 3346404"/>
              <a:gd name="connsiteX2" fmla="*/ 6023811 w 6023811"/>
              <a:gd name="connsiteY2" fmla="*/ 3346404 h 3346404"/>
              <a:gd name="connsiteX3" fmla="*/ 1549824 w 6023811"/>
              <a:gd name="connsiteY3" fmla="*/ 3346404 h 334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6C54D0-322C-4AC8-B961-3AE30423A886}"/>
              </a:ext>
            </a:extLst>
          </p:cNvPr>
          <p:cNvSpPr txBox="1"/>
          <p:nvPr/>
        </p:nvSpPr>
        <p:spPr>
          <a:xfrm>
            <a:off x="7869677" y="544749"/>
            <a:ext cx="3764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Уж который год подряд</a:t>
            </a:r>
          </a:p>
          <a:p>
            <a:pPr algn="just"/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Чудо-горка ждёт ребят.</a:t>
            </a:r>
          </a:p>
          <a:p>
            <a:pPr algn="just"/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Вверх взобрался, вниз скатись</a:t>
            </a:r>
          </a:p>
          <a:p>
            <a:pPr algn="just"/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с дороги! Берегись!</a:t>
            </a:r>
          </a:p>
        </p:txBody>
      </p:sp>
    </p:spTree>
    <p:extLst>
      <p:ext uri="{BB962C8B-B14F-4D97-AF65-F5344CB8AC3E}">
        <p14:creationId xmlns:p14="http://schemas.microsoft.com/office/powerpoint/2010/main" val="241978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ребенок, внешний, п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4A43589-E6BD-428F-9C62-650B595E0A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41" b="-1"/>
          <a:stretch/>
        </p:blipFill>
        <p:spPr>
          <a:xfrm>
            <a:off x="4772524" y="0"/>
            <a:ext cx="7419475" cy="6858000"/>
          </a:xfrm>
          <a:prstGeom prst="rect">
            <a:avLst/>
          </a:prstGeom>
        </p:spPr>
      </p:pic>
      <p:pic>
        <p:nvPicPr>
          <p:cNvPr id="3" name="Рисунок 2" descr="Изображение выглядит как снег, дерево, внешний, ребе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6692024-F0E6-4E5D-9D3E-AA6856BB01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8" b="-2"/>
          <a:stretch/>
        </p:blipFill>
        <p:spPr>
          <a:xfrm>
            <a:off x="0" y="0"/>
            <a:ext cx="4772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8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laycast.ru/uploads/2016/12/31/21111376.jpg">
            <a:extLst>
              <a:ext uri="{FF2B5EF4-FFF2-40B4-BE49-F238E27FC236}">
                <a16:creationId xmlns:a16="http://schemas.microsoft.com/office/drawing/2014/main" id="{45646B4C-338C-4083-91F9-76BE873FC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B90FE3-D522-422A-A956-6352B01D29EE}"/>
              </a:ext>
            </a:extLst>
          </p:cNvPr>
          <p:cNvSpPr txBox="1"/>
          <p:nvPr/>
        </p:nvSpPr>
        <p:spPr>
          <a:xfrm>
            <a:off x="3540868" y="2247089"/>
            <a:ext cx="646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577033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95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Блохин</dc:creator>
  <cp:lastModifiedBy>Дмитрий Блохин</cp:lastModifiedBy>
  <cp:revision>11</cp:revision>
  <dcterms:created xsi:type="dcterms:W3CDTF">2017-12-07T16:07:24Z</dcterms:created>
  <dcterms:modified xsi:type="dcterms:W3CDTF">2017-12-07T18:05:17Z</dcterms:modified>
</cp:coreProperties>
</file>