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4" r:id="rId10"/>
    <p:sldId id="270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806" y="-4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21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82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02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466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7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47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34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26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58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37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33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8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4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34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62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69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4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29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2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fizinstruktor_ru" TargetMode="External"/><Relationship Id="rId2" Type="http://schemas.openxmlformats.org/officeDocument/2006/relationships/hyperlink" Target="https://fizinstruktor.ru/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xmf7fsxdJmc" TargetMode="External"/><Relationship Id="rId3" Type="http://schemas.openxmlformats.org/officeDocument/2006/relationships/hyperlink" Target="https://www.youtube.com/watch?v=PrQibAB7vmM" TargetMode="External"/><Relationship Id="rId7" Type="http://schemas.openxmlformats.org/officeDocument/2006/relationships/hyperlink" Target="https://youtu.be/ddFUApl251M" TargetMode="External"/><Relationship Id="rId2" Type="http://schemas.openxmlformats.org/officeDocument/2006/relationships/hyperlink" Target="https://youtu.be/os63B6COdm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eXoB9ybKNsA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s://www.youtube.com/watch?v=576H5Fl94XA" TargetMode="External"/><Relationship Id="rId10" Type="http://schemas.openxmlformats.org/officeDocument/2006/relationships/hyperlink" Target="https://youtu.be/RJE0b7Xqdyk" TargetMode="External"/><Relationship Id="rId4" Type="http://schemas.openxmlformats.org/officeDocument/2006/relationships/hyperlink" Target="https://youtu.be/NGPVCKhM9-c" TargetMode="External"/><Relationship Id="rId9" Type="http://schemas.openxmlformats.org/officeDocument/2006/relationships/hyperlink" Target="https://youtu.be/biHlVxvIow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nKn2AXo-ZwM" TargetMode="External"/><Relationship Id="rId3" Type="http://schemas.openxmlformats.org/officeDocument/2006/relationships/hyperlink" Target="https://youtu.be/IJK3CKTXapo" TargetMode="External"/><Relationship Id="rId7" Type="http://schemas.openxmlformats.org/officeDocument/2006/relationships/hyperlink" Target="https://youtu.be/kUGgx9Awo9E" TargetMode="External"/><Relationship Id="rId2" Type="http://schemas.openxmlformats.org/officeDocument/2006/relationships/hyperlink" Target="https://www.youtube.com/watch?v=Fl5uyrloJI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ltt3LNTGuns" TargetMode="External"/><Relationship Id="rId5" Type="http://schemas.openxmlformats.org/officeDocument/2006/relationships/hyperlink" Target="https://youtu.be/36gYqMz6Y-g" TargetMode="External"/><Relationship Id="rId4" Type="http://schemas.openxmlformats.org/officeDocument/2006/relationships/hyperlink" Target="https://www.youtube.com/watch?v=FR8EjjM81vo" TargetMode="External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4fwJ3U9F1fg" TargetMode="External"/><Relationship Id="rId13" Type="http://schemas.openxmlformats.org/officeDocument/2006/relationships/hyperlink" Target="https://youtu.be/7ELMG_9fVeY" TargetMode="External"/><Relationship Id="rId3" Type="http://schemas.openxmlformats.org/officeDocument/2006/relationships/hyperlink" Target="https://youtube.com/playlist?list=PLMdxi1b-xcKXJ_FW8pB-61Ynj1if78kFA" TargetMode="External"/><Relationship Id="rId7" Type="http://schemas.openxmlformats.org/officeDocument/2006/relationships/hyperlink" Target="https://youtu.be/IyIlsJEwZpE" TargetMode="External"/><Relationship Id="rId12" Type="http://schemas.openxmlformats.org/officeDocument/2006/relationships/hyperlink" Target="https://youtu.be/MC74j_89D7M" TargetMode="External"/><Relationship Id="rId2" Type="http://schemas.openxmlformats.org/officeDocument/2006/relationships/hyperlink" Target="https://www.youtube.com/watch?v=mFUmxMV_aw4" TargetMode="Externa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JIS_cZdkuGI" TargetMode="External"/><Relationship Id="rId11" Type="http://schemas.openxmlformats.org/officeDocument/2006/relationships/hyperlink" Target="https://youtu.be/jAd4pYDM1T8" TargetMode="External"/><Relationship Id="rId5" Type="http://schemas.openxmlformats.org/officeDocument/2006/relationships/hyperlink" Target="https://youtu.be/ANZRFYGiorU" TargetMode="External"/><Relationship Id="rId15" Type="http://schemas.openxmlformats.org/officeDocument/2006/relationships/hyperlink" Target="https://youtu.be/qSkz1LkORyU" TargetMode="External"/><Relationship Id="rId10" Type="http://schemas.openxmlformats.org/officeDocument/2006/relationships/hyperlink" Target="https://youtu.be/KNssF7FBw5k" TargetMode="External"/><Relationship Id="rId4" Type="http://schemas.openxmlformats.org/officeDocument/2006/relationships/hyperlink" Target="https://youtu.be/X16PaOsfFsY" TargetMode="External"/><Relationship Id="rId9" Type="http://schemas.openxmlformats.org/officeDocument/2006/relationships/hyperlink" Target="https://youtu.be/6eKZ09zKnuQ" TargetMode="External"/><Relationship Id="rId14" Type="http://schemas.openxmlformats.org/officeDocument/2006/relationships/hyperlink" Target="https://youtu.be/ZnZSAx0lFH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435511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ИКТ в развитие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физической активности у детей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дошкольного возраста»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02420" y="3488274"/>
            <a:ext cx="3726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Подготовила: воспитатель 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МДОУ «Детский сад №20»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Плаксина Юлия Николаевна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3135" y="6372036"/>
            <a:ext cx="161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2023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4961" t="15844" r="29182" b="16740"/>
          <a:stretch/>
        </p:blipFill>
        <p:spPr>
          <a:xfrm>
            <a:off x="298177" y="2852936"/>
            <a:ext cx="4561856" cy="309554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178"/>
          <p:cNvPicPr/>
          <p:nvPr/>
        </p:nvPicPr>
        <p:blipFill>
          <a:blip r:embed="rId3"/>
          <a:srcRect l="16984" r="12253" b="5661"/>
          <a:stretch/>
        </p:blipFill>
        <p:spPr>
          <a:xfrm>
            <a:off x="7512284" y="0"/>
            <a:ext cx="1631715" cy="192035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6644" y="620688"/>
            <a:ext cx="79898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список литературы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подходы к физическому воспитанию детей в ДОУ. – СПб.: ООО «ИЗДАТЕЛЬСТВО «ДЕТСТВО – ПРЕСС», 2012.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Физкультурно-оздоровительная работа в контексте новых федеральных требований. Методическое пособие / Под общ. ред.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Микляевоей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Н.В. – М.: УЦ «Перспектива», 2011.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Горвиц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Ю.М. Новые информационные технологии в дошкольном образовании 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Гурьев С.В. Информационные компьютерные технологии в физическом воспитании дошкольников: методология, теория, практика: 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Концевой М.П. Здоровье и компьютер 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Концевой М.П. Психолого-педагогические проблемы компьютеризации обучения 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Пейперт С. Переворот в сознании: Дети, компьютеры и плодотворные идеи </a:t>
            </a:r>
          </a:p>
        </p:txBody>
      </p:sp>
      <p:pic>
        <p:nvPicPr>
          <p:cNvPr id="3" name="Picture 178"/>
          <p:cNvPicPr/>
          <p:nvPr/>
        </p:nvPicPr>
        <p:blipFill>
          <a:blip r:embed="rId2"/>
          <a:srcRect l="16984" r="12253" b="5661"/>
          <a:stretch/>
        </p:blipFill>
        <p:spPr>
          <a:xfrm>
            <a:off x="7668344" y="1"/>
            <a:ext cx="1187623" cy="134076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858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Применение ИКТ способствует повышению интереса детей к обучению, его эффективности, всестороннему развитию дошкольника!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AutoShape 2" descr="https://sch1213s.mskobr.ru/files/2020/1/%D0%BD%D0%B0%20%D1%81%D0%B0%D0%B9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sch1213s.mskobr.ru/files/2020/1/%D0%BD%D0%B0%20%D1%81%D0%B0%D0%B9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http://daridobro38.ru/images/2019/08/28/1304301781_rrrss-34_www.nevseoboi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734" y="1561287"/>
            <a:ext cx="5208507" cy="3906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316700" y="5877272"/>
            <a:ext cx="4294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78"/>
          <p:cNvPicPr/>
          <p:nvPr/>
        </p:nvPicPr>
        <p:blipFill>
          <a:blip r:embed="rId3"/>
          <a:srcRect l="16984" r="12253" b="5661"/>
          <a:stretch/>
        </p:blipFill>
        <p:spPr>
          <a:xfrm>
            <a:off x="7308304" y="4725144"/>
            <a:ext cx="1631715" cy="192035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Физическое образование ребёнка есть база для всего остального. Без правильного применения гигиены в развитии ребёнка, без правильно поставленной физкультуры и спорта мы никогда не получим здорового поколения. 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А. В. Луначарский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s://sportishka.com/uploads/posts/2021-12/1638579074_25-sportishka-com-p-utrennyaya-gimnastika-v-detskom-sadu-sport-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5"/>
          <a:stretch/>
        </p:blipFill>
        <p:spPr bwMode="auto">
          <a:xfrm>
            <a:off x="971600" y="2420888"/>
            <a:ext cx="7508930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8"/>
          <p:cNvPicPr/>
          <p:nvPr/>
        </p:nvPicPr>
        <p:blipFill>
          <a:blip r:embed="rId3"/>
          <a:srcRect l="16984" r="12253" b="5661"/>
          <a:stretch/>
        </p:blipFill>
        <p:spPr>
          <a:xfrm>
            <a:off x="155742" y="4797152"/>
            <a:ext cx="1631715" cy="192035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676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Информационными образовательными технологиями называют все технологии в сфере образования, использующие специальные технические информационные средства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(компьютер, аудио, кино, видео)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для достижения педагогических целей.</a:t>
            </a:r>
          </a:p>
        </p:txBody>
      </p:sp>
      <p:pic>
        <p:nvPicPr>
          <p:cNvPr id="1026" name="Picture 2" descr="http://xn--80ajpcdefafe2qua.xn--p1ai/wp-content/uploads/2017/01/i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3464" y="1595772"/>
            <a:ext cx="4968552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78"/>
          <p:cNvPicPr/>
          <p:nvPr/>
        </p:nvPicPr>
        <p:blipFill>
          <a:blip r:embed="rId3"/>
          <a:srcRect l="16984" r="12253" b="5661"/>
          <a:stretch/>
        </p:blipFill>
        <p:spPr>
          <a:xfrm>
            <a:off x="206896" y="4509120"/>
            <a:ext cx="1631715" cy="192035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Одним из основных средств являются презентации, слайд-шоу,  видеоролики. Поэтому на занятиях можно  использовать мультимедийное оборудование. Презентации позволяют подавать материал в яркой динамичной графической форме, что особенно привлекает детей дошкольного возраста. Чередование демонстрации красочного материала и беседы с детьми помогают в большей мере добиться поставленных целей.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AutoShape 2" descr="https://displaygroup.ru/upload/iblock/19f/19f265486506f60250d233666332e96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https://displaygroup.ru/upload/iblock/19f/19f265486506f60250d233666332e9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507417"/>
            <a:ext cx="5773848" cy="4193257"/>
          </a:xfrm>
          <a:prstGeom prst="rect">
            <a:avLst/>
          </a:prstGeom>
          <a:noFill/>
        </p:spPr>
      </p:pic>
      <p:pic>
        <p:nvPicPr>
          <p:cNvPr id="5" name="Picture 178"/>
          <p:cNvPicPr/>
          <p:nvPr/>
        </p:nvPicPr>
        <p:blipFill>
          <a:blip r:embed="rId3"/>
          <a:srcRect l="16984" r="12253" b="5661"/>
          <a:stretch/>
        </p:blipFill>
        <p:spPr>
          <a:xfrm>
            <a:off x="155575" y="4749609"/>
            <a:ext cx="1631715" cy="192035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1276311"/>
            <a:ext cx="2799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" indent="-182880">
              <a:defRPr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Физинструктор.ру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повышения у детей интереса к ЗОЖ, спорту, физической культуре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можно использовать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различные познавательные занятия в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виде презентаций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(История Олимпийских игр, Зимние виды спорта и т. д.)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1830309"/>
            <a:ext cx="3627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Физинструктор.Ру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в ВК</a:t>
            </a:r>
            <a:r>
              <a:rPr lang="en-US" sz="2400" b="1" i="1" dirty="0" smtClean="0">
                <a:solidFill>
                  <a:srgbClr val="000000"/>
                </a:solidFill>
                <a:latin typeface="-apple-system"/>
              </a:rPr>
              <a:t> </a:t>
            </a:r>
            <a:endParaRPr lang="ru-RU" sz="2400" b="1" i="1" dirty="0">
              <a:solidFill>
                <a:srgbClr val="000000"/>
              </a:solidFill>
              <a:effectLst/>
              <a:latin typeface="-apple-system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5258" t="9792" r="31098" b="15345"/>
          <a:stretch/>
        </p:blipFill>
        <p:spPr>
          <a:xfrm>
            <a:off x="1763688" y="2564904"/>
            <a:ext cx="6071445" cy="4015201"/>
          </a:xfrm>
          <a:prstGeom prst="rect">
            <a:avLst/>
          </a:prstGeom>
        </p:spPr>
      </p:pic>
      <p:pic>
        <p:nvPicPr>
          <p:cNvPr id="7" name="Picture 178"/>
          <p:cNvPicPr/>
          <p:nvPr/>
        </p:nvPicPr>
        <p:blipFill>
          <a:blip r:embed="rId5"/>
          <a:srcRect l="16984" r="12253" b="5661"/>
          <a:stretch/>
        </p:blipFill>
        <p:spPr>
          <a:xfrm>
            <a:off x="0" y="4659748"/>
            <a:ext cx="1631715" cy="192035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3001" y="692696"/>
            <a:ext cx="5482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мультфильмов о ЗОЖ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00808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Мойодыр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Птичка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Тари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Про бегемота, который боялся прививок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Доктор Айболит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Здоровье начинается дома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Королева Зубная Щетка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Лесная история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Митя и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Микробус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Неумойка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78"/>
          <p:cNvPicPr/>
          <p:nvPr/>
        </p:nvPicPr>
        <p:blipFill>
          <a:blip r:embed="rId11"/>
          <a:srcRect l="16984" r="12253" b="5661"/>
          <a:stretch/>
        </p:blipFill>
        <p:spPr>
          <a:xfrm>
            <a:off x="7385015" y="4725144"/>
            <a:ext cx="1631715" cy="19203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27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764704"/>
            <a:ext cx="574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мультфильмов о спорте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628800"/>
            <a:ext cx="66516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Шайбу! Шайбу!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Необыкновенный матч.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Тихая поляна.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Спортландия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Как казаки в футбол играли.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Утенок, который не умел играть в футбол.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Кто первый?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78"/>
          <p:cNvPicPr/>
          <p:nvPr/>
        </p:nvPicPr>
        <p:blipFill>
          <a:blip r:embed="rId9"/>
          <a:srcRect l="16984" r="12253" b="5661"/>
          <a:stretch/>
        </p:blipFill>
        <p:spPr>
          <a:xfrm>
            <a:off x="7308304" y="4653136"/>
            <a:ext cx="1631715" cy="19203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14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9786" y="239522"/>
            <a:ext cx="5871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 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мультзарядки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7" y="76274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Капитан Краб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Спортания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Мультзарядка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0656" y="1778405"/>
            <a:ext cx="4080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для глаз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9786" y="2486823"/>
            <a:ext cx="61926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Веселая детская разминка для глаз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Физкультминутка для глаз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Гимнастика для глаз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Гимнастика для глаз «Воздушные шарики»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Гимнастика для глаз «Геометрические фигуры»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4355" y="4087261"/>
            <a:ext cx="5003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ускорение,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муз.игры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9785" y="4610481"/>
            <a:ext cx="51008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Я ракета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Мы пойдем на лево.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Если весело живется делай так.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Кукутики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Чударики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 - Самолет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Чударики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 - Зарядка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78"/>
          <p:cNvPicPr/>
          <p:nvPr/>
        </p:nvPicPr>
        <p:blipFill>
          <a:blip r:embed="rId16"/>
          <a:srcRect l="16984" r="12253" b="5661"/>
          <a:stretch/>
        </p:blipFill>
        <p:spPr>
          <a:xfrm>
            <a:off x="7415807" y="4629116"/>
            <a:ext cx="1631715" cy="19203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134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558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индивидуальной работе с детьми можно так же можно использовать ИКТ. Для лучшего усвоения техники выполнения упражнений,  презентации где показано, как правильно выполнять упражнения, там видно положение туловища, рук, ног.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AutoShape 2" descr="https://ds05.infourok.ru/uploads/ex/0668/00106d9f-6208337f/hello_html_6e858e1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https://ds05.infourok.ru/uploads/ex/0668/00106d9f-6208337f/hello_html_6e858e1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556792"/>
            <a:ext cx="3944928" cy="1844824"/>
          </a:xfrm>
          <a:prstGeom prst="rect">
            <a:avLst/>
          </a:prstGeom>
          <a:noFill/>
        </p:spPr>
      </p:pic>
      <p:pic>
        <p:nvPicPr>
          <p:cNvPr id="20486" name="Picture 6" descr="https://works.doklad.ru/images/2VYyk6A59u0/m34753f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9972" y="1556792"/>
            <a:ext cx="4561746" cy="1844824"/>
          </a:xfrm>
          <a:prstGeom prst="rect">
            <a:avLst/>
          </a:prstGeom>
          <a:noFill/>
        </p:spPr>
      </p:pic>
      <p:pic>
        <p:nvPicPr>
          <p:cNvPr id="6" name="Рисунок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2984887" cy="262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3717032"/>
            <a:ext cx="467981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8"/>
          <p:cNvPicPr/>
          <p:nvPr/>
        </p:nvPicPr>
        <p:blipFill>
          <a:blip r:embed="rId6"/>
          <a:srcRect l="16984" r="12253" b="5661"/>
          <a:stretch/>
        </p:blipFill>
        <p:spPr>
          <a:xfrm>
            <a:off x="76317" y="5445224"/>
            <a:ext cx="1327332" cy="132838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307</TotalTime>
  <Words>321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Бухгалтерия</cp:lastModifiedBy>
  <cp:revision>21</cp:revision>
  <dcterms:created xsi:type="dcterms:W3CDTF">2020-12-05T12:56:13Z</dcterms:created>
  <dcterms:modified xsi:type="dcterms:W3CDTF">2023-10-27T13:53:00Z</dcterms:modified>
</cp:coreProperties>
</file>