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6EC"/>
    <a:srgbClr val="9CA3C7"/>
    <a:srgbClr val="0A0F3D"/>
    <a:srgbClr val="6600CC"/>
    <a:srgbClr val="B9CCCF"/>
    <a:srgbClr val="7106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8" autoAdjust="0"/>
    <p:restoredTop sz="94576" autoAdjust="0"/>
  </p:normalViewPr>
  <p:slideViewPr>
    <p:cSldViewPr>
      <p:cViewPr varScale="1">
        <p:scale>
          <a:sx n="95" d="100"/>
          <a:sy n="95" d="100"/>
        </p:scale>
        <p:origin x="-216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FF6D-C315-47FF-B5C4-EC50DEDB7745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187C5-D15D-4E2A-966D-99860ED2C5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38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187C5-D15D-4E2A-966D-99860ED2C52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555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6C0DE-91AC-41FC-94B3-129DA650961C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FE389-1EDD-4836-A717-31C5D3FAC9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15766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Наша жизнь день за днем!</a:t>
            </a:r>
            <a:endParaRPr lang="ru-RU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3478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dirty="0"/>
              <a:t>«На зарядку становись!</a:t>
            </a:r>
          </a:p>
          <a:p>
            <a:pPr>
              <a:buNone/>
            </a:pPr>
            <a:r>
              <a:rPr lang="ru-RU" dirty="0"/>
              <a:t>Просыпайся! Торопись</a:t>
            </a:r>
            <a:r>
              <a:rPr lang="ru-RU" dirty="0" smtClean="0"/>
              <a:t>!»</a:t>
            </a:r>
          </a:p>
          <a:p>
            <a:pPr>
              <a:buNone/>
            </a:pPr>
            <a:r>
              <a:rPr lang="ru-RU" dirty="0" smtClean="0"/>
              <a:t>Очень быстро мы взбодримся,</a:t>
            </a:r>
          </a:p>
          <a:p>
            <a:pPr>
              <a:buNone/>
            </a:pPr>
            <a:r>
              <a:rPr lang="ru-RU" dirty="0" smtClean="0"/>
              <a:t>Сразу</a:t>
            </a:r>
            <a:r>
              <a:rPr lang="ru-RU" dirty="0"/>
              <a:t>, в миг развеселимся!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7937" y="123478"/>
            <a:ext cx="3618559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Картинки по запросу зарядка дете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969" y="2719094"/>
            <a:ext cx="3201356" cy="23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Полдник, игры, книжки, сказки…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сомкнутся больше глазки!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за играми и ужин,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ведь детям тоже нужен.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1" y="487661"/>
            <a:ext cx="3491880" cy="4655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Картинки по запросу детские руки в краск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3555">
            <a:off x="3161916" y="3134000"/>
            <a:ext cx="2169587" cy="19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691" y="1187096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Что-то стало очень грустно,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 саду вдруг пусто-пусто.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Садик деток провожает,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 завтра замолкает.</a:t>
            </a:r>
          </a:p>
          <a:p>
            <a:endParaRPr lang="ru-RU" dirty="0"/>
          </a:p>
        </p:txBody>
      </p:sp>
      <p:pic>
        <p:nvPicPr>
          <p:cNvPr id="4" name="Picture 2" descr="D:\картинки\С телефона до 23.08.16\IMG_20160728_07025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53744" y="109686"/>
            <a:ext cx="3682752" cy="491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Завтра будет новый день,</a:t>
            </a:r>
          </a:p>
          <a:p>
            <a:pPr>
              <a:buNone/>
            </a:pPr>
            <a:r>
              <a:rPr lang="ru-RU" dirty="0"/>
              <a:t>И уйдёт печали тень.</a:t>
            </a:r>
          </a:p>
          <a:p>
            <a:pPr>
              <a:buNone/>
            </a:pPr>
            <a:r>
              <a:rPr lang="ru-RU" dirty="0"/>
              <a:t>Садик двери распахнёт,</a:t>
            </a:r>
          </a:p>
          <a:p>
            <a:pPr>
              <a:buNone/>
            </a:pPr>
            <a:r>
              <a:rPr lang="ru-RU" dirty="0"/>
              <a:t>Радость впустит, расцветёт!</a:t>
            </a:r>
          </a:p>
          <a:p>
            <a:endParaRPr lang="ru-RU" dirty="0"/>
          </a:p>
        </p:txBody>
      </p:sp>
      <p:pic>
        <p:nvPicPr>
          <p:cNvPr id="4098" name="Picture 2" descr="D:\картинки\С телефона до 23.08.16\IMG_20160901_113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39502"/>
            <a:ext cx="3239344" cy="43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87774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 ждать детей и я.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ними мы – друзья!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Снова будем заниматься,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гулять и закаляться.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44466"/>
          <a:stretch>
            <a:fillRect/>
          </a:stretch>
        </p:blipFill>
        <p:spPr bwMode="auto">
          <a:xfrm>
            <a:off x="4496484" y="0"/>
            <a:ext cx="4644008" cy="3438680"/>
          </a:xfrm>
          <a:prstGeom prst="roundRect">
            <a:avLst>
              <a:gd name="adj" fmla="val 8594"/>
            </a:avLst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Картинки по запросу детские руки в краск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9381"/>
            <a:ext cx="2952328" cy="30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1189" y="1044359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знакома детям лень –</a:t>
            </a:r>
          </a:p>
          <a:p>
            <a:pPr>
              <a:buNone/>
            </a:pP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Смех и радость целый день!</a:t>
            </a:r>
          </a:p>
          <a:p>
            <a:pPr>
              <a:buNone/>
            </a:pP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за днём проходит так,</a:t>
            </a:r>
          </a:p>
          <a:p>
            <a:pPr>
              <a:buNone/>
            </a:pP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по-другому, ведь, 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никак!</a:t>
            </a:r>
          </a:p>
          <a:p>
            <a:endParaRPr lang="ru-RU" dirty="0"/>
          </a:p>
        </p:txBody>
      </p:sp>
      <p:pic>
        <p:nvPicPr>
          <p:cNvPr id="3074" name="Picture 2" descr="D:\картинки\С телефона до 23.08.16\IMG_20160901_113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11510"/>
            <a:ext cx="3213000" cy="42840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фон для презентаци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08520" y="-1820738"/>
            <a:ext cx="9361040" cy="703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932" y="910482"/>
            <a:ext cx="91518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внимание!</a:t>
            </a:r>
            <a:endParaRPr lang="ru-RU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43">
              <a:srgbClr val="FFFF00"/>
            </a:gs>
            <a:gs pos="62000">
              <a:srgbClr val="F2F6E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23478"/>
            <a:ext cx="4762872" cy="259893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/>
              <a:t>Детский сад – это мой дом,</a:t>
            </a:r>
          </a:p>
          <a:p>
            <a:pPr>
              <a:buNone/>
            </a:pPr>
            <a:r>
              <a:rPr lang="ru-RU" dirty="0"/>
              <a:t>Так тепло, уютно в нём.</a:t>
            </a:r>
          </a:p>
          <a:p>
            <a:pPr>
              <a:buNone/>
            </a:pPr>
            <a:r>
              <a:rPr lang="ru-RU" dirty="0"/>
              <a:t>Только солнышко взойдёт,</a:t>
            </a:r>
          </a:p>
          <a:p>
            <a:pPr>
              <a:buNone/>
            </a:pPr>
            <a:r>
              <a:rPr lang="ru-RU" dirty="0"/>
              <a:t>Радость в детский сад идёт.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детские руки в крас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05523"/>
            <a:ext cx="2784651" cy="266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5486"/>
            <a:ext cx="3600400" cy="4800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00CC"/>
            </a:gs>
            <a:gs pos="100000">
              <a:srgbClr val="9CA3C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267494"/>
            <a:ext cx="4762872" cy="26677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/>
              <a:t>Радость – это дети наши:</a:t>
            </a:r>
          </a:p>
          <a:p>
            <a:pPr>
              <a:buNone/>
            </a:pPr>
            <a:r>
              <a:rPr lang="ru-RU" sz="2800" dirty="0" smtClean="0"/>
              <a:t>Юли, Сони, Димы, Вани…</a:t>
            </a:r>
            <a:endParaRPr lang="ru-RU" sz="2800" dirty="0"/>
          </a:p>
          <a:p>
            <a:pPr>
              <a:buNone/>
            </a:pPr>
            <a:r>
              <a:rPr lang="ru-RU" sz="2800" dirty="0"/>
              <a:t>Открывает двери сад</a:t>
            </a:r>
          </a:p>
          <a:p>
            <a:pPr>
              <a:buNone/>
            </a:pPr>
            <a:r>
              <a:rPr lang="ru-RU" sz="2800" dirty="0"/>
              <a:t>И с улыбкой ждёт ребят.</a:t>
            </a:r>
          </a:p>
          <a:p>
            <a:endParaRPr lang="ru-RU" sz="2800" dirty="0"/>
          </a:p>
        </p:txBody>
      </p:sp>
      <p:pic>
        <p:nvPicPr>
          <p:cNvPr id="3074" name="Picture 2" descr="D:\картинки\С телефона до 23.08.16\IMG_20160901_113441.jpg"/>
          <p:cNvPicPr>
            <a:picLocks noChangeAspect="1" noChangeArrowheads="1"/>
          </p:cNvPicPr>
          <p:nvPr/>
        </p:nvPicPr>
        <p:blipFill>
          <a:blip r:embed="rId2" cstate="print"/>
          <a:srcRect t="30017" b="3946"/>
          <a:stretch>
            <a:fillRect/>
          </a:stretch>
        </p:blipFill>
        <p:spPr bwMode="auto">
          <a:xfrm>
            <a:off x="2555776" y="2483910"/>
            <a:ext cx="2880320" cy="253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картинки\С телефона до 23.08.16\IMG_20160901_113201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107504" y="123478"/>
            <a:ext cx="210623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картинки\С телефона до 23.08.16\IMG_20160901_113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3213" y="267494"/>
            <a:ext cx="226825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1059582"/>
            <a:ext cx="5482952" cy="23797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Начинаем день с зарядки,</a:t>
            </a:r>
          </a:p>
          <a:p>
            <a:pPr>
              <a:buNone/>
            </a:pPr>
            <a:r>
              <a:rPr lang="ru-RU" dirty="0"/>
              <a:t>Чтобы было всё в порядке.</a:t>
            </a:r>
          </a:p>
          <a:p>
            <a:pPr>
              <a:buNone/>
            </a:pPr>
            <a:r>
              <a:rPr lang="ru-RU" dirty="0"/>
              <a:t>«Не ленись и не зевай!</a:t>
            </a:r>
          </a:p>
          <a:p>
            <a:pPr>
              <a:buNone/>
            </a:pPr>
            <a:r>
              <a:rPr lang="ru-RU" dirty="0"/>
              <a:t>Руки, ноги поднимай!»</a:t>
            </a:r>
          </a:p>
          <a:p>
            <a:endParaRPr lang="ru-RU" dirty="0"/>
          </a:p>
        </p:txBody>
      </p:sp>
      <p:pic>
        <p:nvPicPr>
          <p:cNvPr id="3074" name="Picture 2" descr="D:\АТТЕСТАЦИЯ\IMG_20160811_094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5" y="267494"/>
            <a:ext cx="3419873" cy="4559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54500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dirty="0"/>
              <a:t>Время завтрака пришло.</a:t>
            </a:r>
          </a:p>
          <a:p>
            <a:pPr>
              <a:buNone/>
            </a:pPr>
            <a:r>
              <a:rPr lang="ru-RU" dirty="0"/>
              <a:t>«Кушай кашу! Хорошо?!</a:t>
            </a:r>
          </a:p>
          <a:p>
            <a:pPr>
              <a:buNone/>
            </a:pPr>
            <a:r>
              <a:rPr lang="ru-RU" dirty="0"/>
              <a:t>Вырастешь большой и сильный,</a:t>
            </a:r>
          </a:p>
          <a:p>
            <a:pPr>
              <a:buNone/>
            </a:pPr>
            <a:r>
              <a:rPr lang="ru-RU" dirty="0"/>
              <a:t>И здоровый и красивый».</a:t>
            </a:r>
          </a:p>
          <a:p>
            <a:endParaRPr lang="ru-RU" b="1" dirty="0"/>
          </a:p>
        </p:txBody>
      </p:sp>
      <p:pic>
        <p:nvPicPr>
          <p:cNvPr id="1026" name="Picture 2" descr="D:\картинки\С телефона до 23.08.16\IMG_20160902_082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7494"/>
            <a:ext cx="3276364" cy="4368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83518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dirty="0"/>
              <a:t>Дальше будем заниматься.</a:t>
            </a:r>
          </a:p>
          <a:p>
            <a:pPr>
              <a:buNone/>
            </a:pPr>
            <a:r>
              <a:rPr lang="ru-RU" dirty="0"/>
              <a:t>И нельзя уж отвлекаться!</a:t>
            </a:r>
          </a:p>
          <a:p>
            <a:pPr>
              <a:buNone/>
            </a:pPr>
            <a:r>
              <a:rPr lang="ru-RU" dirty="0"/>
              <a:t>Учимся считать, писать,</a:t>
            </a:r>
          </a:p>
          <a:p>
            <a:pPr>
              <a:buNone/>
            </a:pPr>
            <a:r>
              <a:rPr lang="ru-RU" dirty="0"/>
              <a:t>Рисовать и вырезать.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05979"/>
            <a:ext cx="3563888" cy="475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8" y="58804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рада детвора,</a:t>
            </a:r>
          </a:p>
          <a:p>
            <a:pPr>
              <a:buNone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 гулять пришла пора.</a:t>
            </a:r>
          </a:p>
          <a:p>
            <a:pPr>
              <a:buNone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скучаем на прогулке –</a:t>
            </a:r>
          </a:p>
          <a:p>
            <a:pPr>
              <a:buNone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Лепим куличи и булки.</a:t>
            </a:r>
          </a:p>
          <a:p>
            <a:endParaRPr lang="ru-RU" dirty="0"/>
          </a:p>
        </p:txBody>
      </p:sp>
      <p:pic>
        <p:nvPicPr>
          <p:cNvPr id="6146" name="Picture 2" descr="D:\картинки\С телефона до 23.08.16\IMG_20160901_112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07085"/>
            <a:ext cx="3383360" cy="4511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551212"/>
            <a:ext cx="5652120" cy="2592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обед идём мы дружно,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Подкрепиться очень нужно.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 молочный и котлетки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любят наши детки!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Картинки по запросу обед для дет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92546"/>
            <a:ext cx="2713928" cy="24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"/>
            <a:ext cx="385762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ru-RU" dirty="0"/>
              <a:t>Тихий час подкрался томно,</a:t>
            </a:r>
          </a:p>
          <a:p>
            <a:pPr>
              <a:buNone/>
            </a:pPr>
            <a:r>
              <a:rPr lang="ru-RU" dirty="0"/>
              <a:t>Стало в группе нашей сонно.</a:t>
            </a:r>
          </a:p>
          <a:p>
            <a:pPr>
              <a:buNone/>
            </a:pPr>
            <a:r>
              <a:rPr lang="ru-RU" dirty="0"/>
              <a:t>Дети глазки закрывают,</a:t>
            </a:r>
          </a:p>
          <a:p>
            <a:pPr>
              <a:buNone/>
            </a:pPr>
            <a:r>
              <a:rPr lang="ru-RU" dirty="0"/>
              <a:t>Носиком сопят, мечтают.</a:t>
            </a:r>
          </a:p>
          <a:p>
            <a:endParaRPr lang="ru-RU" dirty="0"/>
          </a:p>
        </p:txBody>
      </p:sp>
      <p:pic>
        <p:nvPicPr>
          <p:cNvPr id="7170" name="Picture 2" descr="D:\картинки\С телефона до 23.08.16\IMG_20160129_15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360" y="1491630"/>
            <a:ext cx="4869160" cy="365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Картинки по запросу со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122" y="2499742"/>
            <a:ext cx="3253055" cy="248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звезд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93903">
            <a:off x="5828977" y="-1413224"/>
            <a:ext cx="4523206" cy="469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307</Words>
  <Application>Microsoft Office PowerPoint</Application>
  <PresentationFormat>Экран (16:9)</PresentationFormat>
  <Paragraphs>59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Наша жизнь день за днем!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жизнь день за днем!</dc:title>
  <dc:creator>Ol</dc:creator>
  <cp:lastModifiedBy>Ol</cp:lastModifiedBy>
  <cp:revision>51</cp:revision>
  <dcterms:created xsi:type="dcterms:W3CDTF">2016-07-26T17:32:27Z</dcterms:created>
  <dcterms:modified xsi:type="dcterms:W3CDTF">2016-09-12T16:09:48Z</dcterms:modified>
</cp:coreProperties>
</file>