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6AB48-740C-4652-9F38-413B44F0DD44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F63D6-55D1-4AEB-AEE4-16F2587D38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8380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F63D6-55D1-4AEB-AEE4-16F2587D38B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3007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BC98-B8B6-4989-ACEA-33747838AA72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937A-5E0E-4D72-B623-017F462B53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BC98-B8B6-4989-ACEA-33747838AA72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937A-5E0E-4D72-B623-017F462B5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BC98-B8B6-4989-ACEA-33747838AA72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937A-5E0E-4D72-B623-017F462B5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BC98-B8B6-4989-ACEA-33747838AA72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937A-5E0E-4D72-B623-017F462B53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BC98-B8B6-4989-ACEA-33747838AA72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937A-5E0E-4D72-B623-017F462B5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BC98-B8B6-4989-ACEA-33747838AA72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937A-5E0E-4D72-B623-017F462B53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BC98-B8B6-4989-ACEA-33747838AA72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937A-5E0E-4D72-B623-017F462B53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BC98-B8B6-4989-ACEA-33747838AA72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937A-5E0E-4D72-B623-017F462B5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BC98-B8B6-4989-ACEA-33747838AA72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937A-5E0E-4D72-B623-017F462B5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BC98-B8B6-4989-ACEA-33747838AA72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937A-5E0E-4D72-B623-017F462B5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BC98-B8B6-4989-ACEA-33747838AA72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937A-5E0E-4D72-B623-017F462B53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A8EBC98-B8B6-4989-ACEA-33747838AA72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8D937A-5E0E-4D72-B623-017F462B5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дом\Desktop\kamen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28800"/>
            <a:ext cx="568863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дом\Desktop\zajchi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84323">
            <a:off x="452406" y="811441"/>
            <a:ext cx="3031845" cy="379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284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3" y="2852936"/>
            <a:ext cx="3405583" cy="366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ом\Desktop\11838048213GbwT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0318" y="3284984"/>
            <a:ext cx="3786138" cy="301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Группа 32"/>
          <p:cNvGrpSpPr/>
          <p:nvPr/>
        </p:nvGrpSpPr>
        <p:grpSpPr>
          <a:xfrm>
            <a:off x="3419872" y="332656"/>
            <a:ext cx="1997721" cy="2161184"/>
            <a:chOff x="3419872" y="332656"/>
            <a:chExt cx="1997721" cy="2161184"/>
          </a:xfrm>
        </p:grpSpPr>
        <p:sp>
          <p:nvSpPr>
            <p:cNvPr id="8" name="Блок-схема: решение 7"/>
            <p:cNvSpPr/>
            <p:nvPr/>
          </p:nvSpPr>
          <p:spPr>
            <a:xfrm>
              <a:off x="4233167" y="2169332"/>
              <a:ext cx="1137990" cy="323564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Блок-схема: решение 6"/>
            <p:cNvSpPr/>
            <p:nvPr/>
          </p:nvSpPr>
          <p:spPr>
            <a:xfrm>
              <a:off x="3419872" y="2169332"/>
              <a:ext cx="1152128" cy="324508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Овал 1"/>
            <p:cNvSpPr/>
            <p:nvPr/>
          </p:nvSpPr>
          <p:spPr>
            <a:xfrm>
              <a:off x="3903067" y="332656"/>
              <a:ext cx="1017538" cy="9361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Овал 2"/>
            <p:cNvSpPr/>
            <p:nvPr/>
          </p:nvSpPr>
          <p:spPr>
            <a:xfrm>
              <a:off x="4890318" y="620688"/>
              <a:ext cx="371475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271" y="603597"/>
              <a:ext cx="390525" cy="665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4021509" y="1266875"/>
              <a:ext cx="780653" cy="12241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8975" y="623987"/>
              <a:ext cx="165100" cy="212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617" y="623987"/>
              <a:ext cx="165100" cy="212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Овал 10"/>
            <p:cNvSpPr/>
            <p:nvPr/>
          </p:nvSpPr>
          <p:spPr>
            <a:xfrm>
              <a:off x="4233167" y="944724"/>
              <a:ext cx="348358" cy="1080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 rot="10800000">
              <a:off x="4021508" y="1268760"/>
              <a:ext cx="780653" cy="45005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" name="Прямая соединительная линия 13"/>
            <p:cNvCxnSpPr>
              <a:stCxn id="12" idx="0"/>
            </p:cNvCxnSpPr>
            <p:nvPr/>
          </p:nvCxnSpPr>
          <p:spPr>
            <a:xfrm flipH="1">
              <a:off x="4407346" y="1718810"/>
              <a:ext cx="4488" cy="7750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>
              <a:stCxn id="12" idx="0"/>
              <a:endCxn id="4" idx="2"/>
            </p:cNvCxnSpPr>
            <p:nvPr/>
          </p:nvCxnSpPr>
          <p:spPr>
            <a:xfrm>
              <a:off x="4411834" y="1718810"/>
              <a:ext cx="2" cy="7722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>
              <a:stCxn id="12" idx="0"/>
              <a:endCxn id="4" idx="2"/>
            </p:cNvCxnSpPr>
            <p:nvPr/>
          </p:nvCxnSpPr>
          <p:spPr>
            <a:xfrm>
              <a:off x="4411834" y="1718810"/>
              <a:ext cx="2" cy="77220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Блок-схема: решение 19"/>
            <p:cNvSpPr/>
            <p:nvPr/>
          </p:nvSpPr>
          <p:spPr>
            <a:xfrm>
              <a:off x="4279603" y="2169332"/>
              <a:ext cx="1137990" cy="323564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Блок-схема: решение 20"/>
            <p:cNvSpPr/>
            <p:nvPr/>
          </p:nvSpPr>
          <p:spPr>
            <a:xfrm>
              <a:off x="3466308" y="2169332"/>
              <a:ext cx="1152128" cy="324508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3949503" y="332656"/>
              <a:ext cx="1017538" cy="9361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4936754" y="620688"/>
              <a:ext cx="371475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8707" y="603597"/>
              <a:ext cx="390525" cy="665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Прямоугольник 24"/>
            <p:cNvSpPr/>
            <p:nvPr/>
          </p:nvSpPr>
          <p:spPr>
            <a:xfrm>
              <a:off x="4067945" y="1266875"/>
              <a:ext cx="780653" cy="12241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5411" y="623987"/>
              <a:ext cx="165100" cy="212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7053" y="623987"/>
              <a:ext cx="165100" cy="212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Овал 27"/>
            <p:cNvSpPr/>
            <p:nvPr/>
          </p:nvSpPr>
          <p:spPr>
            <a:xfrm>
              <a:off x="4279603" y="944724"/>
              <a:ext cx="348358" cy="1080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Равнобедренный треугольник 28"/>
            <p:cNvSpPr/>
            <p:nvPr/>
          </p:nvSpPr>
          <p:spPr>
            <a:xfrm rot="10800000">
              <a:off x="4067944" y="1268760"/>
              <a:ext cx="780653" cy="45005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единительная линия 29"/>
            <p:cNvCxnSpPr>
              <a:stCxn id="29" idx="0"/>
            </p:cNvCxnSpPr>
            <p:nvPr/>
          </p:nvCxnSpPr>
          <p:spPr>
            <a:xfrm flipH="1">
              <a:off x="4453782" y="1718810"/>
              <a:ext cx="4488" cy="7750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>
              <a:stCxn id="29" idx="0"/>
              <a:endCxn id="25" idx="2"/>
            </p:cNvCxnSpPr>
            <p:nvPr/>
          </p:nvCxnSpPr>
          <p:spPr>
            <a:xfrm>
              <a:off x="4458270" y="1718810"/>
              <a:ext cx="2" cy="7722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>
              <a:stCxn id="29" idx="0"/>
              <a:endCxn id="25" idx="2"/>
            </p:cNvCxnSpPr>
            <p:nvPr/>
          </p:nvCxnSpPr>
          <p:spPr>
            <a:xfrm>
              <a:off x="4458270" y="1718810"/>
              <a:ext cx="2" cy="77220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2392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дом\Desktop\Bankoboev.Ru_most_cherez_rek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дом\Desktop\109177801_1A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213629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60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дом\Desktop\pp_17_754169_3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889"/>
            <a:ext cx="8280920" cy="602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дом\Desktop\106717061_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429000"/>
            <a:ext cx="2880321" cy="307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797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ом\Desktop\109820109_7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244827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raskraska.ru/images/house2002-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6672"/>
            <a:ext cx="4522044" cy="423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458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332656"/>
            <a:ext cx="8462714" cy="633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дом\Desktop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68760"/>
            <a:ext cx="239878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893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93</TotalTime>
  <Words>1</Words>
  <Application>Microsoft Office PowerPoint</Application>
  <PresentationFormat>Экран (4:3)</PresentationFormat>
  <Paragraphs>1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Valentina</cp:lastModifiedBy>
  <cp:revision>10</cp:revision>
  <dcterms:created xsi:type="dcterms:W3CDTF">2015-04-06T19:25:38Z</dcterms:created>
  <dcterms:modified xsi:type="dcterms:W3CDTF">2015-04-09T06:31:04Z</dcterms:modified>
</cp:coreProperties>
</file>