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5854897-49C4-4FBA-A49A-4772CEB8059F}" type="datetime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24.01.2024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923F912-CEEE-46BD-8052-D9E32BBDC830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  <a:ea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1609F6E-F757-4E0A-948C-E809C7D87ED8}" type="datetime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24.01.2024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E8A8F24-D737-4A12-A9B7-5B8202760571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020.baltinform.ru/pluginfile.php/214474/mod_folder/content/0/%D0%9F%D0%BE%D1%81%D1%82%D0%B0%D0%BD%D0%BE%D0%B2%D0%BB%D0%B5%D0%BD%D0%B8%D0%B5%20%D0%9F%D1%80%D0%B0%D0%B2%D0%B8%D1%82%D0%B5%D0%BB%D1%8C%D1%81%D1%82%D0%B2%D0%B0%20%D0%A0%D0%BE%D1%81%D1%81%D0%B8%D0%B9%D1%81%D0%BA%D0%BE%D0%B9%20%D0%A4%D0%B5%D0%B4%D0%B5%D1%80%D0%B0%D1%86%D0%B8%D0%B8%20%D0%BE%D1%82%2017.01.2023%20%E2%84%96%2033%20%D0%9E%20%D0%B2%D0%BD%D0%B5%D1%81%D0%B5%D0%BD%D0%B8%D0%B8%20%D0%B8%D0%B7%D0%BC%D0%B5%D0%BD%D0%B5%D0%BD%D0%B8%D1%8F%20%D0%B2%20%D0%9F%D0%BE%D0%BB%D0%BE%D0%B6%D0%B5%D0%BD%D0%B8%D0%B5%20%D0%BE%20%D0%92%D1%81%D0%B5%D1%80%D0%BE%D1%81%D1%81%D0%B8%D0%B9%D1%81%D0%BA%D0%BE%D0%BC%20%D1%84%D0%B8%D0%B7%D0%BA%D1%83%D0%BB%D1%8C%D1%82%D1%83%D1%80%D0%BD%D0%BE-%D1%81%D0%BF%D0%BE%D1%80%D1%82%D0%B8%D0%B2%D0%BD%D0%BE%D0%BC%20%D0%BA%D0%BE%D0%BC%D0%BF%D0%BB%D0%B5%D0%BA%D1%81%D0%B5%20%D0%93%D0%BE%D1%82%D0%BE%D0%B2%20%D0%BA%20%D1%82%D1%80%D1%83%D0%B4%D1%83%20%D0%B8%20%D0%BE%D0%B1%D0%BE%D1%80%D0%BE%D0%BD%D0%B5%20(%D0%93%D0%A2%D0%9E).pdf?forcedownload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2020.baltinform.ru/pluginfile.php/214474/mod_folder/content/0/%D0%9F%D1%80%D0%B8%D0%BA%D0%B0%D0%B7%20%D0%9C%D0%B8%D0%BD%D0%B8%D1%81%D1%82%D0%B5%D1%80%D1%81%D1%82%D0%B2%D0%B0%20%D0%BF%D1%80%D0%BE%D1%81%D0%B2%D0%B5%D1%89%D0%B5%D0%BD%D0%B8%D1%8F%20%D0%A0%D0%BE%D1%81%D1%81%D0%B8%D0%B9%D1%81%D0%BA%D0%BE%D0%B9%20%D0%A4%D0%B5%D0%B4%D0%B5%D1%80%D0%B0%D1%86%D0%B8%D0%B8%20%D0%BE%D1%82%2025.11.2022%20%E2%84%96%201028%20%D0%9E%D0%B1%20%D1%83%D1%82%D0%B2%D0%B5%D1%80%D0%B6%D0%B4%D0%B5%D0%BD%D0%B8%D0%B8%20%D1%84%D0%B5%D0%B4%D0%B5%D1%80%D0%B0%D0%BB%D1%8C%D0%BD%D0%BE%D0%B9%20%D0%BE%D0%B1%D1%80%D0%B0%D0%B7%D0%BE%D0%B2%D0%B0%D1%82%D0%B5%D0%BB%D1%8C%D0%BD%D0%BE%D0%B9%20%D0%BF%D1%80%D0%BE%D0%B3%D1%80%D0%B0%D0%BC%D0%BC%D1%8B%20%D0%B4%D0%BE%D1%88%D0%BA%D0%BE%D0%BB%D1%8C%D0%BD%D0%BE%D0%B3%D0%BE%20%D0%BE%D0%B1%D1%80%D0%B0%D0%B7%D0%BE%D0%B2%D0%B0%D0%BD%D0%B8%D1%8F.pdf?forcedownload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12191760" cy="2564904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828880" y="3214800"/>
            <a:ext cx="868644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       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Arial Black"/>
                <a:ea typeface="Arial"/>
              </a:rPr>
              <a:t>ПРЕЗЕНТАЦИЯ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ГОТОВИМ ДЕТЕЙ К СДАЧЕ ГТО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      I ступень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( для детей 6-7 лет)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                                             Подготовила: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                               инструктор по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Arial Black"/>
                <a:ea typeface="Arial"/>
              </a:rPr>
              <a:t>физической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                              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Arial Black"/>
                <a:ea typeface="Arial"/>
              </a:rPr>
              <a:t>культуре </a:t>
            </a: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Сорокина М.А.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                       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                       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"/>
          <p:cNvPicPr/>
          <p:nvPr/>
        </p:nvPicPr>
        <p:blipFill>
          <a:blip r:embed="rId2"/>
          <a:stretch/>
        </p:blipFill>
        <p:spPr>
          <a:xfrm>
            <a:off x="144000" y="264240"/>
            <a:ext cx="3237480" cy="128736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2754000" y="450000"/>
            <a:ext cx="9528804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Бег *Бег.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Calibri"/>
                <a:ea typeface="Arial"/>
              </a:rPr>
              <a:t>И.п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.: бег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с захлестыванием голени;  бег с высоким подниманием бедра;  </a:t>
            </a:r>
            <a:endParaRPr lang="ru-RU" sz="1800" b="0" strike="noStrike" spc="-1" dirty="0" smtClean="0">
              <a:solidFill>
                <a:srgbClr val="000000"/>
              </a:solidFill>
              <a:latin typeface="Calibri"/>
              <a:ea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бег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с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выносом    прямых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ног вперед; бег с подскоками. </a:t>
            </a:r>
            <a:endParaRPr lang="ru-RU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smtClean="0">
                <a:solidFill>
                  <a:srgbClr val="000000"/>
                </a:solidFill>
                <a:latin typeface="Calibri"/>
                <a:ea typeface="Arial"/>
              </a:rPr>
              <a:t>На   *Наклон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 </a:t>
            </a:r>
            <a:endParaRPr lang="ru-RU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Дотянись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И.п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- сидя на полу, ноги прямые. Достать пальцами ног пола, затем носки на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себя. Ноги вместе, колени не сгибать. 6 раз </a:t>
            </a:r>
            <a:endParaRPr lang="ru-RU" sz="1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            *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Подними ногу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          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Calibri"/>
                <a:ea typeface="Arial"/>
              </a:rPr>
              <a:t>И.п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- сидя на полу, ноги вместе, руки — упор сзади, носки оттянуты. Поднять, не сгибая,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 попеременно правую и левую ноги. 6 раз каждой ногой</a:t>
            </a:r>
            <a:endParaRPr lang="ru-RU" sz="1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          *Самолет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         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Calibri"/>
                <a:ea typeface="Arial"/>
              </a:rPr>
              <a:t>И.п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- сидя на полу, ноги вместе, руки — упор сзади, носки оттянуты. </a:t>
            </a:r>
            <a:endParaRPr lang="ru-RU" sz="1800" b="0" strike="noStrike" spc="-1" dirty="0" smtClean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latin typeface="Calibri"/>
                <a:ea typeface="Arial"/>
              </a:rPr>
              <a:t>    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Ноги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развести как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можно шире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6 раз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991080" y="3338280"/>
            <a:ext cx="8654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ИГРЫ: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054440" y="4015440"/>
            <a:ext cx="113094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Arial"/>
              </a:rPr>
              <a:t>Полоса препятствий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В качестве препятствии могут быть различные пособия: скамейки, дуги, барьеры, дели для метания.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Порядок преодоления препятствий может  быть любым, например подлезть под несколькими дугами (рейками,)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пройти по гимнастической скамейке (или бревну), обежать набивные мячи (четыре мяча, положенных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на расстоянии 1 м один от другого) , перепрыгнуть с места через две линии, проползти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по гимнастической скамейке, пробежать с маленьким мячом (или мешочком с песком) 6—7 м 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метнуть его в цель.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Оцениваются быстрота и точность выполнения задания.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8" name="Рисунок 5"/>
          <p:cNvPicPr/>
          <p:nvPr/>
        </p:nvPicPr>
        <p:blipFill>
          <a:blip r:embed="rId2"/>
          <a:stretch/>
        </p:blipFill>
        <p:spPr>
          <a:xfrm>
            <a:off x="241920" y="300960"/>
            <a:ext cx="323748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2"/>
          <p:cNvPicPr/>
          <p:nvPr/>
        </p:nvPicPr>
        <p:blipFill>
          <a:blip r:embed="rId2"/>
          <a:stretch/>
        </p:blipFill>
        <p:spPr>
          <a:xfrm>
            <a:off x="0" y="197280"/>
            <a:ext cx="3236040" cy="128700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3486600" y="265680"/>
            <a:ext cx="5646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Развитие силовых и скоростно – силовых качеств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714040" y="840960"/>
            <a:ext cx="1757556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Бег: бег с захлестыванием голени; бег с высоким подниманием бедра;  бег с выносом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     прямых ног вперед;  бег с подскоками.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Сгибание и разгибание рук в упоре лежа: сгибание и разгибание рук в упоре у стены;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     тоже, но в упоре стоя у подоконника или стола;  сгибание и разгибание рук в упоре стоя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      на коленях;  сгибание и разгибание рук в упоре лежа на скамейке или стуле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Прыжок:  Прыжок вверх на двух ногах на месте с поворотом кругом.  Прыгать вверх,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      смещая ноги вправо, влево.  Прыжок вверх из глубокого приседа.  Прыгать вверх с разбега,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      доставая предмет, подвешенный выше поднятой руки ребенка на 25—30 см.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04920" y="3207960"/>
            <a:ext cx="36361440" cy="36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ИГРЫ: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Arial"/>
              </a:rPr>
              <a:t>Кто соберет больше лент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На веревку, натянутую выше поднятых рук ребенка на 20—25 см, вешают небольшие ленточки.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5—6 детей встают под веревку и, подпрыгивая на двух ногах, стараются снять как можно больше лент.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Затем выходят следующие. Выигрывает тот, кто снял больше лент.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Правила: подпрыгивать вверх на двух ногах; снимать во время прыжка только одну ленточку.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Arial"/>
              </a:rPr>
              <a:t>Попрыгунчики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На земле на расстоянии 50—60 см одна от другой чертят линии. Дети друг за другом перепрыгивают липни на двух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ногах разными способами: прямо, боком правым и левым с между скоком на месте.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Правила: прыгать указанным способом, отталкиваясь двумя ногами одновременно; согласовывать силу толчка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с препятствием (ближе — дальше). Усложнение: изменять расстояние между линиями, развивая у детей умение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выполнять более короткие или длинные прыжки.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3236760" cy="12920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884240" y="646200"/>
            <a:ext cx="1001664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Ходьба: на носках; на пятках; на внешней стороне стопы.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Бег: медленный бег в течении 2-3 минут.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Прыжки: Во время ходьбы перепрыгивать через 6—8 предметов высотой 15—20 см (мячи, барьеры).  Прыгать на одной ноге, продвигаясь вперед и толкая перед собой камешек, льдинку.  Прыжки через линию или веревку на одной ноге вперед и назад, вправо и влево, на месте и с продвижением вперед.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Сгибание и разгибание рук в упоре лежа:  поочередно переставлять руки вперед, а затем назад из упора лежа на полу; поочередно переставлять руки вперед, а затем назад из упора присев в упор лежа и обратно;  сгибание и разгибание рук в упоре лежа на полу (3-4 серии по 5-6 раз, повторяя упражнение с небольшим паузами между сериями).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18600" y="3133800"/>
            <a:ext cx="11418120" cy="36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ИГРЫ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Arial"/>
              </a:rPr>
              <a:t>Зайцы и моржи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На противоположных сторонах площадки за линиями «дома» располагаются шеренгами лицом друг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к другу две команды. Игроки приседают и кладут руки на колени. По сигналу все игроки, выпрыгивая из приседа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(словно «зайцы»), продвигаются вперед, стараясь быстрее пересечь линию противоположного «дома».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Команда, игроки которой первыми соберутся в новом «доме» (закончив прыжки), побеждает.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Обратно игроки передвигаются в упоре лежа, перебирая руками (как «моржи»).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Игру можно проводить и как линейную эстафету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Arial"/>
              </a:rPr>
              <a:t>Не задень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На границах площадки с противоположных сторон (ширина 3—4 м, длина 8—10 м) двое водящих с длинной веревкой. Остальные играющие — на площадке. Водящие ходят, держа веревку примерно на высоте 15—20 см от пола. Играющие бегают, перепрыгивая через веревку. Правила: перепрыгивая, не задевать веревку; тот, кто задел, на некоторое время выходит из игры.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"/>
          <p:cNvPicPr/>
          <p:nvPr/>
        </p:nvPicPr>
        <p:blipFill>
          <a:blip r:embed="rId2"/>
          <a:stretch/>
        </p:blipFill>
        <p:spPr>
          <a:xfrm>
            <a:off x="99360" y="191880"/>
            <a:ext cx="3023640" cy="120708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2842920" y="443520"/>
            <a:ext cx="89074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Рекомендуемые подвижные игры для педагогов с детьми во время прогулок: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Догони голубя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Мы веселые ребята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Стань первым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Один-двое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Кто скорее добежит до флажка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Ловишка, бери ленту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Уголки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Собери флажки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Догони соперника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98960" y="3962520"/>
            <a:ext cx="23551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Бег шеренгами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Перемена мест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Горелки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Будь внимателен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Гуси-лебеди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Ястреб и утки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Перемени предмет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9" name="Рисунок 4"/>
          <p:cNvPicPr/>
          <p:nvPr/>
        </p:nvPicPr>
        <p:blipFill>
          <a:blip r:embed="rId3"/>
          <a:stretch/>
        </p:blipFill>
        <p:spPr>
          <a:xfrm>
            <a:off x="7471080" y="3519720"/>
            <a:ext cx="4055760" cy="247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6059160" cy="24102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639320" y="1219320"/>
            <a:ext cx="708012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Традиция сдачи норм ГТО пришла к нам из СССР.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Она успешно развивалась с 1931 по 1991 год.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На какое-то время она была забыта, но в 2014 году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указом президента В.В. Путина программа вновь была введена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 в жизнь российского общества.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012640" y="360360"/>
            <a:ext cx="31726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НЕМНОГО ИСТОРИИ О ГТО: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06720" y="3129120"/>
            <a:ext cx="118846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 известном детском стихотворении С.Я.Маршака 1937 года «Рассказ о неизвестном герое» пожарные,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милиция и фотографы разыскивают двадцатилетнего парня, спасшего из огня девочку.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Из примет — «среднего роста, плечистый и крепкий, ходит он в белой футболке и кепке.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Знак „ГТО“ на груди у него. Больше не знают о нем ничего», сообщает читателю Маршак.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Ирония стихотворения заключалась в том, что значкистов ГТО в то время было больше половины страны,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 и каждый был готов к труду и обороне!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Те, кто учился в школе еще до распада Советского Союза, помнят три заветные буквы — ГТО, или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 «Готов к труду и обороне» — программу физической и культурной подготовки, которая основывалась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на единой и поддерживаемой государством системе патриотического воспитания населения.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Более подробную информацию можно найти на сайте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: https://www.gto.ru/history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"/>
          <p:cNvPicPr/>
          <p:nvPr/>
        </p:nvPicPr>
        <p:blipFill>
          <a:blip r:embed="rId2"/>
          <a:stretch/>
        </p:blipFill>
        <p:spPr>
          <a:xfrm>
            <a:off x="128520" y="216000"/>
            <a:ext cx="5208480" cy="20696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931680" y="2978640"/>
            <a:ext cx="100202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Постановление Правительства Российской Федерации от 17.01.2023 № 33 О внесении изменения в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Положение о Всероссийском физкультурно-спортивном комплексе Готов к труду и обороне (ГТО).pdf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Приказ Министерства просвещения Российской Федерации от 25.11.2022 № 1028 Об утверждении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федеральной образовательной программы дошкольного образования.pdf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892760" y="858960"/>
            <a:ext cx="69796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Нормативные документы о внесении изменения в Положение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О Всероссийском физкультурно-спортивном комплексе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  <a:ea typeface="Arial"/>
              </a:rPr>
              <a:t>«Готов к труду и обороне» (ГТО)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2" name="Рисунок 4"/>
          <p:cNvPicPr/>
          <p:nvPr/>
        </p:nvPicPr>
        <p:blipFill>
          <a:blip r:embed="rId5"/>
          <a:stretch/>
        </p:blipFill>
        <p:spPr>
          <a:xfrm>
            <a:off x="6483960" y="4618440"/>
            <a:ext cx="3733920" cy="189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1"/>
          <p:cNvPicPr/>
          <p:nvPr/>
        </p:nvPicPr>
        <p:blipFill>
          <a:blip r:embed="rId2"/>
          <a:stretch/>
        </p:blipFill>
        <p:spPr>
          <a:xfrm>
            <a:off x="362880" y="218520"/>
            <a:ext cx="3323520" cy="13204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164040" y="478800"/>
            <a:ext cx="88246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Структура Всероссийского  физкультурно-спортивного комплекса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365920" y="1364400"/>
            <a:ext cx="9825840" cy="640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Первая ступень – от 6 до 7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Вторая ступень – от 8 до 9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Третья ступень – от 10 до 11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Четвертая ступень –от 12 до  13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Пятая ступень – от 14 до 15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Шестая ступень – от 16 до 17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Седьмая ступень – от 18 до 19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Восьмая ступень-от 20 до 24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Девятая ступень – от 25 до 29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Десятая ступень -  от 30 до 34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Одиннадцатая ступень – от 35 до 39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Двенадцатая ступень – от 40 до 44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Тринадцатая ступень – от 45 до 49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Четырнадцатая ступень – от 50 до 54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Пятнадцатая ступень – от 55 до 59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Шестнадцатая ступень – от 60 до 64 лет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Семнадцатая ступень – от 65 до 69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4472C4"/>
                </a:solidFill>
                <a:latin typeface="Calibri"/>
                <a:ea typeface="Arial"/>
              </a:rPr>
              <a:t>Восемнадцатая ступень – от 70 лет и старше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96" name="Рисунок 6"/>
          <p:cNvPicPr/>
          <p:nvPr/>
        </p:nvPicPr>
        <p:blipFill>
          <a:blip r:embed="rId3"/>
          <a:stretch/>
        </p:blipFill>
        <p:spPr>
          <a:xfrm>
            <a:off x="9027720" y="4924800"/>
            <a:ext cx="3163680" cy="193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2"/>
          <p:cNvPicPr/>
          <p:nvPr/>
        </p:nvPicPr>
        <p:blipFill>
          <a:blip r:embed="rId2"/>
          <a:stretch/>
        </p:blipFill>
        <p:spPr>
          <a:xfrm>
            <a:off x="427680" y="227160"/>
            <a:ext cx="4674600" cy="18586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4354200" y="415800"/>
            <a:ext cx="84492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В новой структуре 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Arial"/>
              </a:rPr>
              <a:t>ВФСК ГТО 2023-2026 гг</a:t>
            </a: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 выделены в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 отдельную ступень дети дошкольного возраста 6-7 лет.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Разработаны требования к уровню физической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подготовленности (на знаки отличия),установив их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для 6-7 летних детей, в соответствии с образовательными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программами дошкольного образования в части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  <a:ea typeface="Arial"/>
              </a:rPr>
              <a:t> реализации физического развития детей.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88640" y="2961000"/>
            <a:ext cx="21148200" cy="28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Цели и задачи комплекса ГТО: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 направленность на эффективное использование возможностей физической культуры и спорта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в укреплении здоровья,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 в гармоничном и всестороннем развитии личности,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повышении уровня физической подготовленности,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формировании осознанных потребностей в систематических занятиях физической культурой и спортом,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физическом самосовершенствовании, ведении здорового образа жизни;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70C0"/>
                </a:solidFill>
                <a:latin typeface="Calibri"/>
                <a:ea typeface="Arial"/>
              </a:rPr>
              <a:t>повышение общего уровня знаний по физической культуре.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188640"/>
            <a:ext cx="10515240" cy="9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 Light"/>
                <a:ea typeface="Arial"/>
              </a:rPr>
              <a:t>Нормативно-тестирующая часть комплекса ГТО 1 ступени: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Объект 1"/>
          <p:cNvPicPr/>
          <p:nvPr/>
        </p:nvPicPr>
        <p:blipFill>
          <a:blip r:embed="rId2"/>
          <a:stretch/>
        </p:blipFill>
        <p:spPr>
          <a:xfrm>
            <a:off x="7752240" y="1117440"/>
            <a:ext cx="4060800" cy="5740200"/>
          </a:xfrm>
          <a:prstGeom prst="rect">
            <a:avLst/>
          </a:prstGeom>
          <a:ln>
            <a:noFill/>
          </a:ln>
        </p:spPr>
      </p:pic>
      <p:pic>
        <p:nvPicPr>
          <p:cNvPr id="102" name="Объект 2"/>
          <p:cNvPicPr/>
          <p:nvPr/>
        </p:nvPicPr>
        <p:blipFill>
          <a:blip r:embed="rId3"/>
          <a:stretch/>
        </p:blipFill>
        <p:spPr>
          <a:xfrm>
            <a:off x="2895480" y="1082880"/>
            <a:ext cx="4109760" cy="58096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3"/>
          <p:cNvPicPr/>
          <p:nvPr/>
        </p:nvPicPr>
        <p:blipFill>
          <a:blip r:embed="rId4"/>
          <a:stretch/>
        </p:blipFill>
        <p:spPr>
          <a:xfrm>
            <a:off x="280440" y="1491120"/>
            <a:ext cx="2614680" cy="104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4744800" cy="18864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3643200" y="392040"/>
            <a:ext cx="83466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Рекомендации родителям дошкольников по подготовке к сдаче нормативов комплекса ГТО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625760" y="1669320"/>
            <a:ext cx="17908920" cy="51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Arial"/>
              </a:rPr>
              <a:t>Развитие быстроты и скоростно-силовых качеств: </a:t>
            </a: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Ходьба: - на носках; - на пятках.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Бег: - обычный бег; - бег с высоким поднимание бедра; бег с захлестыванием голени.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Бросание: - бросание мяча друг другу в разных положениях: стоя лицом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и спиной, стоя на коленях, сидя по-турецки, лежа;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бросание набивного мяча вперед снизу, от груди, через голову назад, из положения лежа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на животе;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ИГРЫ: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Догони соперника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Две шеренги детей располагаются перед стартовыми линиями на расстоянии 5 шагов одна от другой.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В 15—20 шагах от стартовой линии очерчивается дом. По сигналу все одновременно начинают бег: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дети, находящиеся сзади, стараются осалить бегущих впереди. После подсчета осаленных дети меняются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ролями.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Правила: нельзя салить за линией дома.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Брось дальше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Несколько детей встают у линии. Им предлагается бросить мяч как можно дальше. Если даны большие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мячи, дети бросают их обеими руками от груди или из-за головы. Маленькие мячи бросают поочередно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правой и левой  рукой. Отмечается тот, кто сумел бросить мяч дальше других.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"/>
          <p:cNvPicPr/>
          <p:nvPr/>
        </p:nvPicPr>
        <p:blipFill>
          <a:blip r:embed="rId2"/>
          <a:stretch/>
        </p:blipFill>
        <p:spPr>
          <a:xfrm>
            <a:off x="-914400" y="21240"/>
            <a:ext cx="3962160" cy="15786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3701160" y="302400"/>
            <a:ext cx="69228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Рекомендации родителям дошкольников по подготовке к сдаче нормативов комплекса ГТО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987120" y="1379520"/>
            <a:ext cx="29483280" cy="54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Бег: обычный бег; бег змейкой; бег с выносом прямых ног.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Катание: катание мяча, шарика в ворота (ширина 20 -30см) в ворота с расстояния 3м.;  катание мяча, шарика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с попаданием в предметы (расстояние 3 м); катание друг другу набивного мяча.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ИГРЫ: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Сбей кеглю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На одной стороне площадки чертят 3—4 кружка, в них ставят большие кегли.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На расстоянии 1,5—2 м от них обозначают шнуром линию. 3—4 детей подходят к линии, становятся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напротив кеглей, берут по мячу и катят, стараясь сбить кеглю.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Бегут за мячами и приносят их следующим. Воспитатель ставит кегли на место.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Правила: катить в кеглю, расположенную напротив стоящего ребенка; бежать за мячом только после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того, как все закончили катание.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Ловишка, бери ленту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Дети строятся по кругу. Каждый получает полоску или цветную ленточку и закладывает ее за пояс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или за ворот. В центре круга ловишка. По сигналу «беги» дети разбегаются по площадке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(если она большая, надо обозначить границы для игры). Ловишка бегает за играющими, стремясь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вытянуть ленточку. По сигналу «раз, два, три, в круг скорей беги» дети строятся в круг.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Ловишка подсчитывает количество взятых лент, возвращает их детям.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Игра возобновляется с новым ловишкой.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Правила: ленточку не придерживать руками; лишившийся ленточки  временно выходит из игры.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"/>
          <p:cNvPicPr/>
          <p:nvPr/>
        </p:nvPicPr>
        <p:blipFill>
          <a:blip r:embed="rId2"/>
          <a:stretch/>
        </p:blipFill>
        <p:spPr>
          <a:xfrm>
            <a:off x="535680" y="420840"/>
            <a:ext cx="3277440" cy="13032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4294080" y="220680"/>
            <a:ext cx="40536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Развитие выносливости и гибкости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3517920" y="856440"/>
            <a:ext cx="8623440" cy="39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Ходьба: -на носках;  на пятках;  на внешней стороне стопы.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Бег: - медленный бег в течении 2-3 минут;  бег в сочетании с другими движениями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(ведение мяча, со скакалкой, прыжками).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Наклон вперед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И. п. - стоя, ноги на ширине плеч. Сделайте вдох, потянувшись руками вверх,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на выдохе - выполните наклон вперед, потянувшись ладонями к полу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(ноги при этом старайтесь держать прямыми, колени не сгибать).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Повторите 4-6 раз с задержкой внизу на 3-5 секунд.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Бабочка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И.п. - сидя, ноги согнуты в коленях, стопы соединены вместе и подтянуты к себе.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Медленно «раскройте» колени, стараясь опустить их на пол.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Далее в этом положении вытянитесь за руками вперед, стараясь коснуться животом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пола. 6 раз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ИГРЫ: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819720" y="4826520"/>
            <a:ext cx="112424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Arial"/>
              </a:rPr>
              <a:t>Цветные автомобили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По краям площадки располагаются дети с цветными кружками в руках — это рули.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Воспитатель в центре с цветными флажками. Он поднимает флажок любого цвета.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Дети, имеющие кружок такого же цвета, бегают по площадке в любом направлении, гудят, поворачивая кружок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как руль. Когда флажок опускается, все возвращаются на места.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Затем воспитатель поднимает флажок другого цвета, бегают другие дети.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Можно поднять одновременно два или три флажка, и тогда выезжают все автомобили.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1889</Words>
  <Application>Microsoft Office PowerPoint</Application>
  <PresentationFormat>Произвольный</PresentationFormat>
  <Paragraphs>211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Наталия</cp:lastModifiedBy>
  <cp:revision>38</cp:revision>
  <cp:lastPrinted>2024-01-24T08:08:14Z</cp:lastPrinted>
  <dcterms:created xsi:type="dcterms:W3CDTF">2023-04-25T15:27:25Z</dcterms:created>
  <dcterms:modified xsi:type="dcterms:W3CDTF">2024-01-24T08:09:55Z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21.0500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